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1"/>
  </p:sldMasterIdLst>
  <p:notesMasterIdLst>
    <p:notesMasterId r:id="rId26"/>
  </p:notesMasterIdLst>
  <p:sldIdLst>
    <p:sldId id="256" r:id="rId2"/>
    <p:sldId id="257" r:id="rId3"/>
    <p:sldId id="300" r:id="rId4"/>
    <p:sldId id="258" r:id="rId5"/>
    <p:sldId id="259" r:id="rId6"/>
    <p:sldId id="260" r:id="rId7"/>
    <p:sldId id="261" r:id="rId8"/>
    <p:sldId id="262" r:id="rId9"/>
    <p:sldId id="301" r:id="rId10"/>
    <p:sldId id="302" r:id="rId11"/>
    <p:sldId id="303" r:id="rId12"/>
    <p:sldId id="305" r:id="rId13"/>
    <p:sldId id="306" r:id="rId14"/>
    <p:sldId id="307" r:id="rId15"/>
    <p:sldId id="308" r:id="rId16"/>
    <p:sldId id="309" r:id="rId17"/>
    <p:sldId id="310" r:id="rId18"/>
    <p:sldId id="311" r:id="rId19"/>
    <p:sldId id="265" r:id="rId20"/>
    <p:sldId id="312" r:id="rId21"/>
    <p:sldId id="271" r:id="rId22"/>
    <p:sldId id="268" r:id="rId23"/>
    <p:sldId id="313" r:id="rId24"/>
    <p:sldId id="269" r:id="rId25"/>
  </p:sldIdLst>
  <p:sldSz cx="9144000" cy="5143500" type="screen16x9"/>
  <p:notesSz cx="6858000" cy="9144000"/>
  <p:embeddedFontLst>
    <p:embeddedFont>
      <p:font typeface="Segoe UI" panose="020B0502040204020203" pitchFamily="34" charset="0"/>
      <p:regular r:id="rId27"/>
      <p:bold r:id="rId28"/>
      <p:italic r:id="rId29"/>
      <p:boldItalic r:id="rId30"/>
    </p:embeddedFont>
    <p:embeddedFont>
      <p:font typeface="Fira Code" panose="020B0604020202020204" charset="0"/>
      <p:regular r:id="rId31"/>
      <p:bold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EAF6"/>
    <a:srgbClr val="FF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3E7F9EB-FC11-4209-B664-2AE6A650C5BB}">
  <a:tblStyle styleId="{13E7F9EB-FC11-4209-B664-2AE6A650C5B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2100" y="9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e7b513348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e7b513348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e7b3cc9d39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e7b3cc9d39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65539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e7b3cc9d39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e7b3cc9d39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254865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e7b3cc9d39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e7b3cc9d39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80573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e7b3cc9d39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e7b3cc9d39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05012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e7b3cc9d39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e7b3cc9d39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98616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e7b3cc9d39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e7b3cc9d39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004140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e7b3cc9d39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e7b3cc9d39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73156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e7b3cc9d39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e7b3cc9d39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323961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e7b3cc9d39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e7b3cc9d39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32143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e7f9c668d6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Google Shape;710;ge7f9c668d6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e7f9c668d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e7f9c668d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e7f9c668d6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Google Shape;710;ge7f9c668d6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6649557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ge7f9c668d6_0_1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0" name="Google Shape;850;ge7f9c668d6_0_1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ge7b3cc9d39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2" name="Google Shape;812;ge7b3cc9d39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ge7f9c668d6_0_10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9" name="Google Shape;819;ge7f9c668d6_0_10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e7f9c668d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e7f9c668d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17507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e7b3cc9d3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e7b3cc9d3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e7f9c668d6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e7f9c668d6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e7f9c668d6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e7f9c668d6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e7b3cc9d39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e7b3cc9d39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e7f9c668d6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4" name="Google Shape;574;ge7f9c668d6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e7b3cc9d39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e7b3cc9d39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36386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0" y="542575"/>
            <a:ext cx="9144000" cy="40584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0" y="0"/>
            <a:ext cx="4572000" cy="5928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1413525" y="1144250"/>
            <a:ext cx="5788800" cy="51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3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2231025" y="2765300"/>
            <a:ext cx="6202800" cy="46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>
                <a:solidFill>
                  <a:schemeClr val="accent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2"/>
          </p:nvPr>
        </p:nvSpPr>
        <p:spPr>
          <a:xfrm>
            <a:off x="1788725" y="1761800"/>
            <a:ext cx="5788800" cy="46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4" name="Google Shape;14;p2"/>
          <p:cNvSpPr txBox="1"/>
          <p:nvPr/>
        </p:nvSpPr>
        <p:spPr>
          <a:xfrm>
            <a:off x="710125" y="745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5" name="Google Shape;15;p2"/>
          <p:cNvSpPr txBox="1"/>
          <p:nvPr/>
        </p:nvSpPr>
        <p:spPr>
          <a:xfrm>
            <a:off x="710125" y="1009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6" name="Google Shape;16;p2"/>
          <p:cNvSpPr txBox="1"/>
          <p:nvPr/>
        </p:nvSpPr>
        <p:spPr>
          <a:xfrm>
            <a:off x="710125" y="1273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7" name="Google Shape;17;p2"/>
          <p:cNvSpPr txBox="1"/>
          <p:nvPr/>
        </p:nvSpPr>
        <p:spPr>
          <a:xfrm>
            <a:off x="710125" y="1537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8" name="Google Shape;18;p2"/>
          <p:cNvSpPr txBox="1"/>
          <p:nvPr/>
        </p:nvSpPr>
        <p:spPr>
          <a:xfrm>
            <a:off x="710125" y="18007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9" name="Google Shape;19;p2"/>
          <p:cNvSpPr txBox="1"/>
          <p:nvPr/>
        </p:nvSpPr>
        <p:spPr>
          <a:xfrm>
            <a:off x="710125" y="20644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" name="Google Shape;20;p2"/>
          <p:cNvSpPr txBox="1"/>
          <p:nvPr/>
        </p:nvSpPr>
        <p:spPr>
          <a:xfrm>
            <a:off x="710125" y="23281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1" name="Google Shape;21;p2"/>
          <p:cNvSpPr txBox="1"/>
          <p:nvPr/>
        </p:nvSpPr>
        <p:spPr>
          <a:xfrm>
            <a:off x="710125" y="25918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2" name="Google Shape;22;p2"/>
          <p:cNvSpPr txBox="1"/>
          <p:nvPr/>
        </p:nvSpPr>
        <p:spPr>
          <a:xfrm>
            <a:off x="710125" y="28555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3" name="Google Shape;23;p2"/>
          <p:cNvSpPr txBox="1"/>
          <p:nvPr/>
        </p:nvSpPr>
        <p:spPr>
          <a:xfrm>
            <a:off x="710125" y="31192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4" name="Google Shape;24;p2"/>
          <p:cNvSpPr txBox="1"/>
          <p:nvPr/>
        </p:nvSpPr>
        <p:spPr>
          <a:xfrm>
            <a:off x="710125" y="3382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5" name="Google Shape;25;p2"/>
          <p:cNvSpPr txBox="1"/>
          <p:nvPr/>
        </p:nvSpPr>
        <p:spPr>
          <a:xfrm>
            <a:off x="710125" y="3646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6" name="Google Shape;26;p2"/>
          <p:cNvSpPr txBox="1"/>
          <p:nvPr/>
        </p:nvSpPr>
        <p:spPr>
          <a:xfrm>
            <a:off x="710125" y="3910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7" name="Google Shape;27;p2"/>
          <p:cNvSpPr txBox="1"/>
          <p:nvPr/>
        </p:nvSpPr>
        <p:spPr>
          <a:xfrm>
            <a:off x="710125" y="4174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6"/>
        </a:solidFill>
        <a:effectLst/>
      </p:bgPr>
    </p:bg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3"/>
          <p:cNvSpPr/>
          <p:nvPr/>
        </p:nvSpPr>
        <p:spPr>
          <a:xfrm>
            <a:off x="0" y="542575"/>
            <a:ext cx="9144000" cy="405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13"/>
          <p:cNvSpPr/>
          <p:nvPr/>
        </p:nvSpPr>
        <p:spPr>
          <a:xfrm>
            <a:off x="4572000" y="0"/>
            <a:ext cx="4572000" cy="626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13"/>
          <p:cNvSpPr txBox="1">
            <a:spLocks noGrp="1"/>
          </p:cNvSpPr>
          <p:nvPr>
            <p:ph type="title" hasCustomPrompt="1"/>
          </p:nvPr>
        </p:nvSpPr>
        <p:spPr>
          <a:xfrm flipH="1">
            <a:off x="1460450" y="1436713"/>
            <a:ext cx="8721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188" name="Google Shape;188;p13"/>
          <p:cNvSpPr txBox="1">
            <a:spLocks noGrp="1"/>
          </p:cNvSpPr>
          <p:nvPr>
            <p:ph type="subTitle" idx="1"/>
          </p:nvPr>
        </p:nvSpPr>
        <p:spPr>
          <a:xfrm>
            <a:off x="2332550" y="1775113"/>
            <a:ext cx="3129000" cy="48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89" name="Google Shape;189;p13"/>
          <p:cNvSpPr txBox="1">
            <a:spLocks noGrp="1"/>
          </p:cNvSpPr>
          <p:nvPr>
            <p:ph type="subTitle" idx="2"/>
          </p:nvPr>
        </p:nvSpPr>
        <p:spPr>
          <a:xfrm>
            <a:off x="2332550" y="1436725"/>
            <a:ext cx="31290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800"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90" name="Google Shape;190;p13"/>
          <p:cNvSpPr txBox="1">
            <a:spLocks noGrp="1"/>
          </p:cNvSpPr>
          <p:nvPr>
            <p:ph type="title" idx="3" hasCustomPrompt="1"/>
          </p:nvPr>
        </p:nvSpPr>
        <p:spPr>
          <a:xfrm flipH="1">
            <a:off x="2850125" y="2419862"/>
            <a:ext cx="8721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191" name="Google Shape;191;p13"/>
          <p:cNvSpPr txBox="1">
            <a:spLocks noGrp="1"/>
          </p:cNvSpPr>
          <p:nvPr>
            <p:ph type="subTitle" idx="4"/>
          </p:nvPr>
        </p:nvSpPr>
        <p:spPr>
          <a:xfrm>
            <a:off x="3722225" y="2755463"/>
            <a:ext cx="3129000" cy="48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92" name="Google Shape;192;p13"/>
          <p:cNvSpPr txBox="1">
            <a:spLocks noGrp="1"/>
          </p:cNvSpPr>
          <p:nvPr>
            <p:ph type="subTitle" idx="5"/>
          </p:nvPr>
        </p:nvSpPr>
        <p:spPr>
          <a:xfrm>
            <a:off x="3722225" y="2419850"/>
            <a:ext cx="31290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800">
                <a:solidFill>
                  <a:schemeClr val="lt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93" name="Google Shape;193;p13"/>
          <p:cNvSpPr txBox="1">
            <a:spLocks noGrp="1"/>
          </p:cNvSpPr>
          <p:nvPr>
            <p:ph type="title" idx="6" hasCustomPrompt="1"/>
          </p:nvPr>
        </p:nvSpPr>
        <p:spPr>
          <a:xfrm flipH="1">
            <a:off x="4242875" y="3400212"/>
            <a:ext cx="8721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194" name="Google Shape;194;p13"/>
          <p:cNvSpPr txBox="1">
            <a:spLocks noGrp="1"/>
          </p:cNvSpPr>
          <p:nvPr>
            <p:ph type="subTitle" idx="7"/>
          </p:nvPr>
        </p:nvSpPr>
        <p:spPr>
          <a:xfrm>
            <a:off x="5114975" y="3738593"/>
            <a:ext cx="3129000" cy="48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95" name="Google Shape;195;p13"/>
          <p:cNvSpPr txBox="1">
            <a:spLocks noGrp="1"/>
          </p:cNvSpPr>
          <p:nvPr>
            <p:ph type="subTitle" idx="8"/>
          </p:nvPr>
        </p:nvSpPr>
        <p:spPr>
          <a:xfrm>
            <a:off x="5114975" y="3400200"/>
            <a:ext cx="31290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8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96" name="Google Shape;196;p13"/>
          <p:cNvSpPr txBox="1"/>
          <p:nvPr/>
        </p:nvSpPr>
        <p:spPr>
          <a:xfrm>
            <a:off x="710125" y="745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97" name="Google Shape;197;p13"/>
          <p:cNvSpPr txBox="1"/>
          <p:nvPr/>
        </p:nvSpPr>
        <p:spPr>
          <a:xfrm>
            <a:off x="710125" y="1009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98" name="Google Shape;198;p13"/>
          <p:cNvSpPr txBox="1"/>
          <p:nvPr/>
        </p:nvSpPr>
        <p:spPr>
          <a:xfrm>
            <a:off x="710125" y="1273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99" name="Google Shape;199;p13"/>
          <p:cNvSpPr txBox="1"/>
          <p:nvPr/>
        </p:nvSpPr>
        <p:spPr>
          <a:xfrm>
            <a:off x="710125" y="1537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0" name="Google Shape;200;p13"/>
          <p:cNvSpPr txBox="1"/>
          <p:nvPr/>
        </p:nvSpPr>
        <p:spPr>
          <a:xfrm>
            <a:off x="710125" y="18007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1" name="Google Shape;201;p13"/>
          <p:cNvSpPr txBox="1"/>
          <p:nvPr/>
        </p:nvSpPr>
        <p:spPr>
          <a:xfrm>
            <a:off x="710125" y="20644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2" name="Google Shape;202;p13"/>
          <p:cNvSpPr txBox="1"/>
          <p:nvPr/>
        </p:nvSpPr>
        <p:spPr>
          <a:xfrm>
            <a:off x="710125" y="23281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3" name="Google Shape;203;p13"/>
          <p:cNvSpPr txBox="1"/>
          <p:nvPr/>
        </p:nvSpPr>
        <p:spPr>
          <a:xfrm>
            <a:off x="710125" y="25918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4" name="Google Shape;204;p13"/>
          <p:cNvSpPr txBox="1"/>
          <p:nvPr/>
        </p:nvSpPr>
        <p:spPr>
          <a:xfrm>
            <a:off x="710125" y="28555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5" name="Google Shape;205;p13"/>
          <p:cNvSpPr txBox="1"/>
          <p:nvPr/>
        </p:nvSpPr>
        <p:spPr>
          <a:xfrm>
            <a:off x="710125" y="31192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6" name="Google Shape;206;p13"/>
          <p:cNvSpPr txBox="1"/>
          <p:nvPr/>
        </p:nvSpPr>
        <p:spPr>
          <a:xfrm>
            <a:off x="710125" y="3382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7" name="Google Shape;207;p13"/>
          <p:cNvSpPr txBox="1"/>
          <p:nvPr/>
        </p:nvSpPr>
        <p:spPr>
          <a:xfrm>
            <a:off x="710125" y="3646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8" name="Google Shape;208;p13"/>
          <p:cNvSpPr txBox="1"/>
          <p:nvPr/>
        </p:nvSpPr>
        <p:spPr>
          <a:xfrm>
            <a:off x="710125" y="3910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9" name="Google Shape;209;p13"/>
          <p:cNvSpPr txBox="1"/>
          <p:nvPr/>
        </p:nvSpPr>
        <p:spPr>
          <a:xfrm>
            <a:off x="710125" y="4174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10" name="Google Shape;210;p13"/>
          <p:cNvSpPr txBox="1">
            <a:spLocks noGrp="1"/>
          </p:cNvSpPr>
          <p:nvPr>
            <p:ph type="title" idx="9"/>
          </p:nvPr>
        </p:nvSpPr>
        <p:spPr>
          <a:xfrm>
            <a:off x="1143250" y="582700"/>
            <a:ext cx="72906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16"/>
          <p:cNvSpPr/>
          <p:nvPr/>
        </p:nvSpPr>
        <p:spPr>
          <a:xfrm>
            <a:off x="0" y="542575"/>
            <a:ext cx="9144000" cy="405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16"/>
          <p:cNvSpPr/>
          <p:nvPr/>
        </p:nvSpPr>
        <p:spPr>
          <a:xfrm>
            <a:off x="4572000" y="0"/>
            <a:ext cx="4572000" cy="626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16"/>
          <p:cNvSpPr txBox="1">
            <a:spLocks noGrp="1"/>
          </p:cNvSpPr>
          <p:nvPr>
            <p:ph type="subTitle" idx="1"/>
          </p:nvPr>
        </p:nvSpPr>
        <p:spPr>
          <a:xfrm>
            <a:off x="5596231" y="1767554"/>
            <a:ext cx="2330700" cy="6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258" name="Google Shape;258;p16"/>
          <p:cNvSpPr txBox="1">
            <a:spLocks noGrp="1"/>
          </p:cNvSpPr>
          <p:nvPr>
            <p:ph type="subTitle" idx="2"/>
          </p:nvPr>
        </p:nvSpPr>
        <p:spPr>
          <a:xfrm>
            <a:off x="2494725" y="1767558"/>
            <a:ext cx="2330700" cy="6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259" name="Google Shape;259;p16"/>
          <p:cNvSpPr txBox="1">
            <a:spLocks noGrp="1"/>
          </p:cNvSpPr>
          <p:nvPr>
            <p:ph type="subTitle" idx="3"/>
          </p:nvPr>
        </p:nvSpPr>
        <p:spPr>
          <a:xfrm>
            <a:off x="2494725" y="1389663"/>
            <a:ext cx="23307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60" name="Google Shape;260;p16"/>
          <p:cNvSpPr txBox="1">
            <a:spLocks noGrp="1"/>
          </p:cNvSpPr>
          <p:nvPr>
            <p:ph type="subTitle" idx="4"/>
          </p:nvPr>
        </p:nvSpPr>
        <p:spPr>
          <a:xfrm>
            <a:off x="5596225" y="1389663"/>
            <a:ext cx="23307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61" name="Google Shape;261;p16"/>
          <p:cNvSpPr txBox="1">
            <a:spLocks noGrp="1"/>
          </p:cNvSpPr>
          <p:nvPr>
            <p:ph type="subTitle" idx="5"/>
          </p:nvPr>
        </p:nvSpPr>
        <p:spPr>
          <a:xfrm>
            <a:off x="6030031" y="3371329"/>
            <a:ext cx="2330700" cy="6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262" name="Google Shape;262;p16"/>
          <p:cNvSpPr txBox="1">
            <a:spLocks noGrp="1"/>
          </p:cNvSpPr>
          <p:nvPr>
            <p:ph type="subTitle" idx="6"/>
          </p:nvPr>
        </p:nvSpPr>
        <p:spPr>
          <a:xfrm>
            <a:off x="2928525" y="3371333"/>
            <a:ext cx="2330700" cy="6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263" name="Google Shape;263;p16"/>
          <p:cNvSpPr txBox="1">
            <a:spLocks noGrp="1"/>
          </p:cNvSpPr>
          <p:nvPr>
            <p:ph type="subTitle" idx="7"/>
          </p:nvPr>
        </p:nvSpPr>
        <p:spPr>
          <a:xfrm>
            <a:off x="2928525" y="2993438"/>
            <a:ext cx="23307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64" name="Google Shape;264;p16"/>
          <p:cNvSpPr txBox="1">
            <a:spLocks noGrp="1"/>
          </p:cNvSpPr>
          <p:nvPr>
            <p:ph type="subTitle" idx="8"/>
          </p:nvPr>
        </p:nvSpPr>
        <p:spPr>
          <a:xfrm>
            <a:off x="6030025" y="2993438"/>
            <a:ext cx="23307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65" name="Google Shape;265;p16"/>
          <p:cNvSpPr txBox="1"/>
          <p:nvPr/>
        </p:nvSpPr>
        <p:spPr>
          <a:xfrm>
            <a:off x="710125" y="745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66" name="Google Shape;266;p16"/>
          <p:cNvSpPr txBox="1"/>
          <p:nvPr/>
        </p:nvSpPr>
        <p:spPr>
          <a:xfrm>
            <a:off x="710125" y="1009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67" name="Google Shape;267;p16"/>
          <p:cNvSpPr txBox="1"/>
          <p:nvPr/>
        </p:nvSpPr>
        <p:spPr>
          <a:xfrm>
            <a:off x="710125" y="1273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68" name="Google Shape;268;p16"/>
          <p:cNvSpPr txBox="1"/>
          <p:nvPr/>
        </p:nvSpPr>
        <p:spPr>
          <a:xfrm>
            <a:off x="710125" y="1537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69" name="Google Shape;269;p16"/>
          <p:cNvSpPr txBox="1"/>
          <p:nvPr/>
        </p:nvSpPr>
        <p:spPr>
          <a:xfrm>
            <a:off x="710125" y="18007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70" name="Google Shape;270;p16"/>
          <p:cNvSpPr txBox="1"/>
          <p:nvPr/>
        </p:nvSpPr>
        <p:spPr>
          <a:xfrm>
            <a:off x="710125" y="20644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71" name="Google Shape;271;p16"/>
          <p:cNvSpPr txBox="1"/>
          <p:nvPr/>
        </p:nvSpPr>
        <p:spPr>
          <a:xfrm>
            <a:off x="710125" y="23281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72" name="Google Shape;272;p16"/>
          <p:cNvSpPr txBox="1"/>
          <p:nvPr/>
        </p:nvSpPr>
        <p:spPr>
          <a:xfrm>
            <a:off x="710125" y="25918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73" name="Google Shape;273;p16"/>
          <p:cNvSpPr txBox="1"/>
          <p:nvPr/>
        </p:nvSpPr>
        <p:spPr>
          <a:xfrm>
            <a:off x="710125" y="28555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74" name="Google Shape;274;p16"/>
          <p:cNvSpPr txBox="1"/>
          <p:nvPr/>
        </p:nvSpPr>
        <p:spPr>
          <a:xfrm>
            <a:off x="710125" y="31192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75" name="Google Shape;275;p16"/>
          <p:cNvSpPr txBox="1"/>
          <p:nvPr/>
        </p:nvSpPr>
        <p:spPr>
          <a:xfrm>
            <a:off x="710125" y="3382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76" name="Google Shape;276;p16"/>
          <p:cNvSpPr txBox="1"/>
          <p:nvPr/>
        </p:nvSpPr>
        <p:spPr>
          <a:xfrm>
            <a:off x="710125" y="3646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77" name="Google Shape;277;p16"/>
          <p:cNvSpPr txBox="1"/>
          <p:nvPr/>
        </p:nvSpPr>
        <p:spPr>
          <a:xfrm>
            <a:off x="710125" y="3910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78" name="Google Shape;278;p16"/>
          <p:cNvSpPr txBox="1"/>
          <p:nvPr/>
        </p:nvSpPr>
        <p:spPr>
          <a:xfrm>
            <a:off x="710125" y="4174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79" name="Google Shape;279;p16"/>
          <p:cNvSpPr txBox="1">
            <a:spLocks noGrp="1"/>
          </p:cNvSpPr>
          <p:nvPr>
            <p:ph type="title"/>
          </p:nvPr>
        </p:nvSpPr>
        <p:spPr>
          <a:xfrm>
            <a:off x="1143250" y="582700"/>
            <a:ext cx="72906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">
  <p:cSld name="CUSTOM_9"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23"/>
          <p:cNvSpPr/>
          <p:nvPr/>
        </p:nvSpPr>
        <p:spPr>
          <a:xfrm>
            <a:off x="0" y="542575"/>
            <a:ext cx="9144000" cy="405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23"/>
          <p:cNvSpPr/>
          <p:nvPr/>
        </p:nvSpPr>
        <p:spPr>
          <a:xfrm>
            <a:off x="4572000" y="0"/>
            <a:ext cx="4572000" cy="626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" name="Google Shape;419;p23"/>
          <p:cNvSpPr txBox="1"/>
          <p:nvPr/>
        </p:nvSpPr>
        <p:spPr>
          <a:xfrm>
            <a:off x="710125" y="745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0" name="Google Shape;420;p23"/>
          <p:cNvSpPr txBox="1"/>
          <p:nvPr/>
        </p:nvSpPr>
        <p:spPr>
          <a:xfrm>
            <a:off x="710125" y="1009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1" name="Google Shape;421;p23"/>
          <p:cNvSpPr txBox="1"/>
          <p:nvPr/>
        </p:nvSpPr>
        <p:spPr>
          <a:xfrm>
            <a:off x="710125" y="1273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2" name="Google Shape;422;p23"/>
          <p:cNvSpPr txBox="1"/>
          <p:nvPr/>
        </p:nvSpPr>
        <p:spPr>
          <a:xfrm>
            <a:off x="710125" y="1537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3" name="Google Shape;423;p23"/>
          <p:cNvSpPr txBox="1"/>
          <p:nvPr/>
        </p:nvSpPr>
        <p:spPr>
          <a:xfrm>
            <a:off x="710125" y="18007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4" name="Google Shape;424;p23"/>
          <p:cNvSpPr txBox="1"/>
          <p:nvPr/>
        </p:nvSpPr>
        <p:spPr>
          <a:xfrm>
            <a:off x="710125" y="20644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5" name="Google Shape;425;p23"/>
          <p:cNvSpPr txBox="1"/>
          <p:nvPr/>
        </p:nvSpPr>
        <p:spPr>
          <a:xfrm>
            <a:off x="710125" y="23281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6" name="Google Shape;426;p23"/>
          <p:cNvSpPr txBox="1"/>
          <p:nvPr/>
        </p:nvSpPr>
        <p:spPr>
          <a:xfrm>
            <a:off x="710125" y="25918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7" name="Google Shape;427;p23"/>
          <p:cNvSpPr txBox="1"/>
          <p:nvPr/>
        </p:nvSpPr>
        <p:spPr>
          <a:xfrm>
            <a:off x="710125" y="28555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8" name="Google Shape;428;p23"/>
          <p:cNvSpPr txBox="1"/>
          <p:nvPr/>
        </p:nvSpPr>
        <p:spPr>
          <a:xfrm>
            <a:off x="710125" y="31192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9" name="Google Shape;429;p23"/>
          <p:cNvSpPr txBox="1"/>
          <p:nvPr/>
        </p:nvSpPr>
        <p:spPr>
          <a:xfrm>
            <a:off x="710125" y="3382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30" name="Google Shape;430;p23"/>
          <p:cNvSpPr txBox="1"/>
          <p:nvPr/>
        </p:nvSpPr>
        <p:spPr>
          <a:xfrm>
            <a:off x="710125" y="3646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31" name="Google Shape;431;p23"/>
          <p:cNvSpPr txBox="1"/>
          <p:nvPr/>
        </p:nvSpPr>
        <p:spPr>
          <a:xfrm>
            <a:off x="710125" y="3910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32" name="Google Shape;432;p23"/>
          <p:cNvSpPr txBox="1"/>
          <p:nvPr/>
        </p:nvSpPr>
        <p:spPr>
          <a:xfrm>
            <a:off x="710125" y="4174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 1">
  <p:cSld name="CUSTOM_9_2"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24"/>
          <p:cNvSpPr/>
          <p:nvPr/>
        </p:nvSpPr>
        <p:spPr>
          <a:xfrm>
            <a:off x="0" y="542575"/>
            <a:ext cx="9144000" cy="405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" name="Google Shape;435;p24"/>
          <p:cNvSpPr/>
          <p:nvPr/>
        </p:nvSpPr>
        <p:spPr>
          <a:xfrm>
            <a:off x="0" y="0"/>
            <a:ext cx="4572000" cy="626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" name="Google Shape;436;p24"/>
          <p:cNvSpPr txBox="1"/>
          <p:nvPr/>
        </p:nvSpPr>
        <p:spPr>
          <a:xfrm>
            <a:off x="710125" y="745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37" name="Google Shape;437;p24"/>
          <p:cNvSpPr txBox="1"/>
          <p:nvPr/>
        </p:nvSpPr>
        <p:spPr>
          <a:xfrm>
            <a:off x="710125" y="1009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38" name="Google Shape;438;p24"/>
          <p:cNvSpPr txBox="1"/>
          <p:nvPr/>
        </p:nvSpPr>
        <p:spPr>
          <a:xfrm>
            <a:off x="710125" y="1273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39" name="Google Shape;439;p24"/>
          <p:cNvSpPr txBox="1"/>
          <p:nvPr/>
        </p:nvSpPr>
        <p:spPr>
          <a:xfrm>
            <a:off x="710125" y="1537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0" name="Google Shape;440;p24"/>
          <p:cNvSpPr txBox="1"/>
          <p:nvPr/>
        </p:nvSpPr>
        <p:spPr>
          <a:xfrm>
            <a:off x="710125" y="18007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1" name="Google Shape;441;p24"/>
          <p:cNvSpPr txBox="1"/>
          <p:nvPr/>
        </p:nvSpPr>
        <p:spPr>
          <a:xfrm>
            <a:off x="710125" y="20644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2" name="Google Shape;442;p24"/>
          <p:cNvSpPr txBox="1"/>
          <p:nvPr/>
        </p:nvSpPr>
        <p:spPr>
          <a:xfrm>
            <a:off x="710125" y="23281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3" name="Google Shape;443;p24"/>
          <p:cNvSpPr txBox="1"/>
          <p:nvPr/>
        </p:nvSpPr>
        <p:spPr>
          <a:xfrm>
            <a:off x="710125" y="25918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4" name="Google Shape;444;p24"/>
          <p:cNvSpPr txBox="1"/>
          <p:nvPr/>
        </p:nvSpPr>
        <p:spPr>
          <a:xfrm>
            <a:off x="710125" y="28555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5" name="Google Shape;445;p24"/>
          <p:cNvSpPr txBox="1"/>
          <p:nvPr/>
        </p:nvSpPr>
        <p:spPr>
          <a:xfrm>
            <a:off x="710125" y="31192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6" name="Google Shape;446;p24"/>
          <p:cNvSpPr txBox="1"/>
          <p:nvPr/>
        </p:nvSpPr>
        <p:spPr>
          <a:xfrm>
            <a:off x="710125" y="3382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7" name="Google Shape;447;p24"/>
          <p:cNvSpPr txBox="1"/>
          <p:nvPr/>
        </p:nvSpPr>
        <p:spPr>
          <a:xfrm>
            <a:off x="710125" y="3646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8" name="Google Shape;448;p24"/>
          <p:cNvSpPr txBox="1"/>
          <p:nvPr/>
        </p:nvSpPr>
        <p:spPr>
          <a:xfrm>
            <a:off x="710125" y="3910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9" name="Google Shape;449;p24"/>
          <p:cNvSpPr txBox="1"/>
          <p:nvPr/>
        </p:nvSpPr>
        <p:spPr>
          <a:xfrm>
            <a:off x="710125" y="4174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"/>
          <p:cNvSpPr/>
          <p:nvPr/>
        </p:nvSpPr>
        <p:spPr>
          <a:xfrm>
            <a:off x="0" y="542575"/>
            <a:ext cx="9144000" cy="405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3"/>
          <p:cNvSpPr/>
          <p:nvPr/>
        </p:nvSpPr>
        <p:spPr>
          <a:xfrm>
            <a:off x="0" y="0"/>
            <a:ext cx="4572000" cy="592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3"/>
          <p:cNvSpPr txBox="1">
            <a:spLocks noGrp="1"/>
          </p:cNvSpPr>
          <p:nvPr>
            <p:ph type="title" hasCustomPrompt="1"/>
          </p:nvPr>
        </p:nvSpPr>
        <p:spPr>
          <a:xfrm flipH="1">
            <a:off x="2054663" y="586975"/>
            <a:ext cx="1842300" cy="11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00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2" name="Google Shape;32;p3"/>
          <p:cNvSpPr txBox="1">
            <a:spLocks noGrp="1"/>
          </p:cNvSpPr>
          <p:nvPr>
            <p:ph type="title" idx="2"/>
          </p:nvPr>
        </p:nvSpPr>
        <p:spPr>
          <a:xfrm>
            <a:off x="2605788" y="1846623"/>
            <a:ext cx="5377200" cy="53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3" name="Google Shape;33;p3"/>
          <p:cNvSpPr txBox="1">
            <a:spLocks noGrp="1"/>
          </p:cNvSpPr>
          <p:nvPr>
            <p:ph type="subTitle" idx="1"/>
          </p:nvPr>
        </p:nvSpPr>
        <p:spPr>
          <a:xfrm>
            <a:off x="3038363" y="2448125"/>
            <a:ext cx="3960900" cy="78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3"/>
          <p:cNvSpPr txBox="1"/>
          <p:nvPr/>
        </p:nvSpPr>
        <p:spPr>
          <a:xfrm>
            <a:off x="710125" y="745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5" name="Google Shape;35;p3"/>
          <p:cNvSpPr txBox="1"/>
          <p:nvPr/>
        </p:nvSpPr>
        <p:spPr>
          <a:xfrm>
            <a:off x="710125" y="1009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6" name="Google Shape;36;p3"/>
          <p:cNvSpPr txBox="1"/>
          <p:nvPr/>
        </p:nvSpPr>
        <p:spPr>
          <a:xfrm>
            <a:off x="710125" y="1273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7" name="Google Shape;37;p3"/>
          <p:cNvSpPr txBox="1"/>
          <p:nvPr/>
        </p:nvSpPr>
        <p:spPr>
          <a:xfrm>
            <a:off x="710125" y="1537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8" name="Google Shape;38;p3"/>
          <p:cNvSpPr txBox="1"/>
          <p:nvPr/>
        </p:nvSpPr>
        <p:spPr>
          <a:xfrm>
            <a:off x="710125" y="18007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9" name="Google Shape;39;p3"/>
          <p:cNvSpPr txBox="1"/>
          <p:nvPr/>
        </p:nvSpPr>
        <p:spPr>
          <a:xfrm>
            <a:off x="710125" y="20644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0" name="Google Shape;40;p3"/>
          <p:cNvSpPr txBox="1"/>
          <p:nvPr/>
        </p:nvSpPr>
        <p:spPr>
          <a:xfrm>
            <a:off x="710125" y="23281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1" name="Google Shape;41;p3"/>
          <p:cNvSpPr txBox="1"/>
          <p:nvPr/>
        </p:nvSpPr>
        <p:spPr>
          <a:xfrm>
            <a:off x="710125" y="25918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" name="Google Shape;42;p3"/>
          <p:cNvSpPr txBox="1"/>
          <p:nvPr/>
        </p:nvSpPr>
        <p:spPr>
          <a:xfrm>
            <a:off x="710125" y="28555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3" name="Google Shape;43;p3"/>
          <p:cNvSpPr txBox="1"/>
          <p:nvPr/>
        </p:nvSpPr>
        <p:spPr>
          <a:xfrm>
            <a:off x="710125" y="31192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" name="Google Shape;44;p3"/>
          <p:cNvSpPr txBox="1"/>
          <p:nvPr/>
        </p:nvSpPr>
        <p:spPr>
          <a:xfrm>
            <a:off x="710125" y="3382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5" name="Google Shape;45;p3"/>
          <p:cNvSpPr txBox="1"/>
          <p:nvPr/>
        </p:nvSpPr>
        <p:spPr>
          <a:xfrm>
            <a:off x="710125" y="3646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6" name="Google Shape;46;p3"/>
          <p:cNvSpPr txBox="1"/>
          <p:nvPr/>
        </p:nvSpPr>
        <p:spPr>
          <a:xfrm>
            <a:off x="710125" y="3910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7" name="Google Shape;47;p3"/>
          <p:cNvSpPr txBox="1"/>
          <p:nvPr/>
        </p:nvSpPr>
        <p:spPr>
          <a:xfrm>
            <a:off x="710125" y="4174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4"/>
          <p:cNvSpPr/>
          <p:nvPr/>
        </p:nvSpPr>
        <p:spPr>
          <a:xfrm>
            <a:off x="0" y="542575"/>
            <a:ext cx="9144000" cy="405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4"/>
          <p:cNvSpPr/>
          <p:nvPr/>
        </p:nvSpPr>
        <p:spPr>
          <a:xfrm>
            <a:off x="4572000" y="0"/>
            <a:ext cx="4572000" cy="592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4"/>
          <p:cNvSpPr txBox="1">
            <a:spLocks noGrp="1"/>
          </p:cNvSpPr>
          <p:nvPr>
            <p:ph type="title"/>
          </p:nvPr>
        </p:nvSpPr>
        <p:spPr>
          <a:xfrm>
            <a:off x="1143250" y="582700"/>
            <a:ext cx="72906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4"/>
          <p:cNvSpPr txBox="1">
            <a:spLocks noGrp="1"/>
          </p:cNvSpPr>
          <p:nvPr>
            <p:ph type="body" idx="1"/>
          </p:nvPr>
        </p:nvSpPr>
        <p:spPr>
          <a:xfrm>
            <a:off x="1464250" y="1063175"/>
            <a:ext cx="6969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∗"/>
              <a:defRPr sz="10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3" name="Google Shape;53;p4"/>
          <p:cNvSpPr txBox="1"/>
          <p:nvPr/>
        </p:nvSpPr>
        <p:spPr>
          <a:xfrm>
            <a:off x="710125" y="745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54" name="Google Shape;54;p4"/>
          <p:cNvSpPr txBox="1"/>
          <p:nvPr/>
        </p:nvSpPr>
        <p:spPr>
          <a:xfrm>
            <a:off x="710125" y="1009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55" name="Google Shape;55;p4"/>
          <p:cNvSpPr txBox="1"/>
          <p:nvPr/>
        </p:nvSpPr>
        <p:spPr>
          <a:xfrm>
            <a:off x="710125" y="1273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56" name="Google Shape;56;p4"/>
          <p:cNvSpPr txBox="1"/>
          <p:nvPr/>
        </p:nvSpPr>
        <p:spPr>
          <a:xfrm>
            <a:off x="710125" y="1537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57" name="Google Shape;57;p4"/>
          <p:cNvSpPr txBox="1"/>
          <p:nvPr/>
        </p:nvSpPr>
        <p:spPr>
          <a:xfrm>
            <a:off x="710125" y="18007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58" name="Google Shape;58;p4"/>
          <p:cNvSpPr txBox="1"/>
          <p:nvPr/>
        </p:nvSpPr>
        <p:spPr>
          <a:xfrm>
            <a:off x="710125" y="20644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59" name="Google Shape;59;p4"/>
          <p:cNvSpPr txBox="1"/>
          <p:nvPr/>
        </p:nvSpPr>
        <p:spPr>
          <a:xfrm>
            <a:off x="710125" y="23281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60" name="Google Shape;60;p4"/>
          <p:cNvSpPr txBox="1"/>
          <p:nvPr/>
        </p:nvSpPr>
        <p:spPr>
          <a:xfrm>
            <a:off x="710125" y="25918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61" name="Google Shape;61;p4"/>
          <p:cNvSpPr txBox="1"/>
          <p:nvPr/>
        </p:nvSpPr>
        <p:spPr>
          <a:xfrm>
            <a:off x="710125" y="28555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62" name="Google Shape;62;p4"/>
          <p:cNvSpPr txBox="1"/>
          <p:nvPr/>
        </p:nvSpPr>
        <p:spPr>
          <a:xfrm>
            <a:off x="710125" y="31192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63" name="Google Shape;63;p4"/>
          <p:cNvSpPr txBox="1"/>
          <p:nvPr/>
        </p:nvSpPr>
        <p:spPr>
          <a:xfrm>
            <a:off x="710125" y="3382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64" name="Google Shape;64;p4"/>
          <p:cNvSpPr txBox="1"/>
          <p:nvPr/>
        </p:nvSpPr>
        <p:spPr>
          <a:xfrm>
            <a:off x="710125" y="3646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65" name="Google Shape;65;p4"/>
          <p:cNvSpPr txBox="1"/>
          <p:nvPr/>
        </p:nvSpPr>
        <p:spPr>
          <a:xfrm>
            <a:off x="710125" y="3910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66" name="Google Shape;66;p4"/>
          <p:cNvSpPr txBox="1"/>
          <p:nvPr/>
        </p:nvSpPr>
        <p:spPr>
          <a:xfrm>
            <a:off x="710125" y="4174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5"/>
          <p:cNvSpPr/>
          <p:nvPr/>
        </p:nvSpPr>
        <p:spPr>
          <a:xfrm>
            <a:off x="0" y="542575"/>
            <a:ext cx="9144000" cy="405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5"/>
          <p:cNvSpPr/>
          <p:nvPr/>
        </p:nvSpPr>
        <p:spPr>
          <a:xfrm>
            <a:off x="4572000" y="0"/>
            <a:ext cx="4572000" cy="592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5"/>
          <p:cNvSpPr txBox="1">
            <a:spLocks noGrp="1"/>
          </p:cNvSpPr>
          <p:nvPr>
            <p:ph type="subTitle" idx="1"/>
          </p:nvPr>
        </p:nvSpPr>
        <p:spPr>
          <a:xfrm>
            <a:off x="2240150" y="3143327"/>
            <a:ext cx="5137500" cy="7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5"/>
          <p:cNvSpPr txBox="1">
            <a:spLocks noGrp="1"/>
          </p:cNvSpPr>
          <p:nvPr>
            <p:ph type="subTitle" idx="2"/>
          </p:nvPr>
        </p:nvSpPr>
        <p:spPr>
          <a:xfrm>
            <a:off x="2240150" y="1151940"/>
            <a:ext cx="5137500" cy="7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5"/>
          <p:cNvSpPr txBox="1">
            <a:spLocks noGrp="1"/>
          </p:cNvSpPr>
          <p:nvPr>
            <p:ph type="subTitle" idx="3"/>
          </p:nvPr>
        </p:nvSpPr>
        <p:spPr>
          <a:xfrm>
            <a:off x="1143250" y="2612625"/>
            <a:ext cx="4057200" cy="53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3" name="Google Shape;73;p5"/>
          <p:cNvSpPr txBox="1"/>
          <p:nvPr/>
        </p:nvSpPr>
        <p:spPr>
          <a:xfrm>
            <a:off x="710125" y="745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74" name="Google Shape;74;p5"/>
          <p:cNvSpPr txBox="1"/>
          <p:nvPr/>
        </p:nvSpPr>
        <p:spPr>
          <a:xfrm>
            <a:off x="710125" y="1009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75" name="Google Shape;75;p5"/>
          <p:cNvSpPr txBox="1"/>
          <p:nvPr/>
        </p:nvSpPr>
        <p:spPr>
          <a:xfrm>
            <a:off x="710125" y="1273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76" name="Google Shape;76;p5"/>
          <p:cNvSpPr txBox="1"/>
          <p:nvPr/>
        </p:nvSpPr>
        <p:spPr>
          <a:xfrm>
            <a:off x="710125" y="1537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77" name="Google Shape;77;p5"/>
          <p:cNvSpPr txBox="1"/>
          <p:nvPr/>
        </p:nvSpPr>
        <p:spPr>
          <a:xfrm>
            <a:off x="710125" y="18007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78" name="Google Shape;78;p5"/>
          <p:cNvSpPr txBox="1"/>
          <p:nvPr/>
        </p:nvSpPr>
        <p:spPr>
          <a:xfrm>
            <a:off x="710125" y="20644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79" name="Google Shape;79;p5"/>
          <p:cNvSpPr txBox="1"/>
          <p:nvPr/>
        </p:nvSpPr>
        <p:spPr>
          <a:xfrm>
            <a:off x="710125" y="23281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80" name="Google Shape;80;p5"/>
          <p:cNvSpPr txBox="1"/>
          <p:nvPr/>
        </p:nvSpPr>
        <p:spPr>
          <a:xfrm>
            <a:off x="710125" y="25918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81" name="Google Shape;81;p5"/>
          <p:cNvSpPr txBox="1"/>
          <p:nvPr/>
        </p:nvSpPr>
        <p:spPr>
          <a:xfrm>
            <a:off x="710125" y="28555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82" name="Google Shape;82;p5"/>
          <p:cNvSpPr txBox="1"/>
          <p:nvPr/>
        </p:nvSpPr>
        <p:spPr>
          <a:xfrm>
            <a:off x="710125" y="31192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83" name="Google Shape;83;p5"/>
          <p:cNvSpPr txBox="1"/>
          <p:nvPr/>
        </p:nvSpPr>
        <p:spPr>
          <a:xfrm>
            <a:off x="710125" y="3382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84" name="Google Shape;84;p5"/>
          <p:cNvSpPr txBox="1"/>
          <p:nvPr/>
        </p:nvSpPr>
        <p:spPr>
          <a:xfrm>
            <a:off x="710125" y="3646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85" name="Google Shape;85;p5"/>
          <p:cNvSpPr txBox="1"/>
          <p:nvPr/>
        </p:nvSpPr>
        <p:spPr>
          <a:xfrm>
            <a:off x="710125" y="3910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86" name="Google Shape;86;p5"/>
          <p:cNvSpPr txBox="1"/>
          <p:nvPr/>
        </p:nvSpPr>
        <p:spPr>
          <a:xfrm>
            <a:off x="710125" y="4174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87" name="Google Shape;87;p5"/>
          <p:cNvSpPr txBox="1">
            <a:spLocks noGrp="1"/>
          </p:cNvSpPr>
          <p:nvPr>
            <p:ph type="title"/>
          </p:nvPr>
        </p:nvSpPr>
        <p:spPr>
          <a:xfrm>
            <a:off x="1143250" y="621240"/>
            <a:ext cx="4057200" cy="53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6"/>
          <p:cNvSpPr/>
          <p:nvPr/>
        </p:nvSpPr>
        <p:spPr>
          <a:xfrm>
            <a:off x="0" y="542575"/>
            <a:ext cx="9144000" cy="405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6"/>
          <p:cNvSpPr/>
          <p:nvPr/>
        </p:nvSpPr>
        <p:spPr>
          <a:xfrm>
            <a:off x="4572000" y="0"/>
            <a:ext cx="4572000" cy="592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6"/>
          <p:cNvSpPr txBox="1"/>
          <p:nvPr/>
        </p:nvSpPr>
        <p:spPr>
          <a:xfrm>
            <a:off x="710125" y="745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92" name="Google Shape;92;p6"/>
          <p:cNvSpPr txBox="1"/>
          <p:nvPr/>
        </p:nvSpPr>
        <p:spPr>
          <a:xfrm>
            <a:off x="710125" y="1009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93" name="Google Shape;93;p6"/>
          <p:cNvSpPr txBox="1"/>
          <p:nvPr/>
        </p:nvSpPr>
        <p:spPr>
          <a:xfrm>
            <a:off x="710125" y="1273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94" name="Google Shape;94;p6"/>
          <p:cNvSpPr txBox="1"/>
          <p:nvPr/>
        </p:nvSpPr>
        <p:spPr>
          <a:xfrm>
            <a:off x="710125" y="1537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95" name="Google Shape;95;p6"/>
          <p:cNvSpPr txBox="1"/>
          <p:nvPr/>
        </p:nvSpPr>
        <p:spPr>
          <a:xfrm>
            <a:off x="710125" y="18007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96" name="Google Shape;96;p6"/>
          <p:cNvSpPr txBox="1"/>
          <p:nvPr/>
        </p:nvSpPr>
        <p:spPr>
          <a:xfrm>
            <a:off x="710125" y="20644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97" name="Google Shape;97;p6"/>
          <p:cNvSpPr txBox="1"/>
          <p:nvPr/>
        </p:nvSpPr>
        <p:spPr>
          <a:xfrm>
            <a:off x="710125" y="23281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98" name="Google Shape;98;p6"/>
          <p:cNvSpPr txBox="1"/>
          <p:nvPr/>
        </p:nvSpPr>
        <p:spPr>
          <a:xfrm>
            <a:off x="710125" y="25918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99" name="Google Shape;99;p6"/>
          <p:cNvSpPr txBox="1"/>
          <p:nvPr/>
        </p:nvSpPr>
        <p:spPr>
          <a:xfrm>
            <a:off x="710125" y="28555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00" name="Google Shape;100;p6"/>
          <p:cNvSpPr txBox="1"/>
          <p:nvPr/>
        </p:nvSpPr>
        <p:spPr>
          <a:xfrm>
            <a:off x="710125" y="31192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01" name="Google Shape;101;p6"/>
          <p:cNvSpPr txBox="1"/>
          <p:nvPr/>
        </p:nvSpPr>
        <p:spPr>
          <a:xfrm>
            <a:off x="710125" y="3382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02" name="Google Shape;102;p6"/>
          <p:cNvSpPr txBox="1"/>
          <p:nvPr/>
        </p:nvSpPr>
        <p:spPr>
          <a:xfrm>
            <a:off x="710125" y="3646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03" name="Google Shape;103;p6"/>
          <p:cNvSpPr txBox="1"/>
          <p:nvPr/>
        </p:nvSpPr>
        <p:spPr>
          <a:xfrm>
            <a:off x="710125" y="3910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04" name="Google Shape;104;p6"/>
          <p:cNvSpPr txBox="1"/>
          <p:nvPr/>
        </p:nvSpPr>
        <p:spPr>
          <a:xfrm>
            <a:off x="710125" y="4174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05" name="Google Shape;105;p6"/>
          <p:cNvSpPr txBox="1">
            <a:spLocks noGrp="1"/>
          </p:cNvSpPr>
          <p:nvPr>
            <p:ph type="title"/>
          </p:nvPr>
        </p:nvSpPr>
        <p:spPr>
          <a:xfrm>
            <a:off x="1143250" y="582700"/>
            <a:ext cx="72906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7"/>
          <p:cNvSpPr/>
          <p:nvPr/>
        </p:nvSpPr>
        <p:spPr>
          <a:xfrm>
            <a:off x="0" y="542575"/>
            <a:ext cx="9144000" cy="405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7"/>
          <p:cNvSpPr/>
          <p:nvPr/>
        </p:nvSpPr>
        <p:spPr>
          <a:xfrm>
            <a:off x="4572000" y="0"/>
            <a:ext cx="4572000" cy="592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7"/>
          <p:cNvSpPr txBox="1">
            <a:spLocks noGrp="1"/>
          </p:cNvSpPr>
          <p:nvPr>
            <p:ph type="subTitle" idx="1"/>
          </p:nvPr>
        </p:nvSpPr>
        <p:spPr>
          <a:xfrm>
            <a:off x="1674500" y="2736550"/>
            <a:ext cx="3627600" cy="101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0" name="Google Shape;110;p7"/>
          <p:cNvSpPr txBox="1">
            <a:spLocks noGrp="1"/>
          </p:cNvSpPr>
          <p:nvPr>
            <p:ph type="title"/>
          </p:nvPr>
        </p:nvSpPr>
        <p:spPr>
          <a:xfrm>
            <a:off x="1154275" y="1137700"/>
            <a:ext cx="3969900" cy="142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7"/>
          <p:cNvSpPr txBox="1"/>
          <p:nvPr/>
        </p:nvSpPr>
        <p:spPr>
          <a:xfrm>
            <a:off x="710125" y="745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12" name="Google Shape;112;p7"/>
          <p:cNvSpPr txBox="1"/>
          <p:nvPr/>
        </p:nvSpPr>
        <p:spPr>
          <a:xfrm>
            <a:off x="710125" y="1009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13" name="Google Shape;113;p7"/>
          <p:cNvSpPr txBox="1"/>
          <p:nvPr/>
        </p:nvSpPr>
        <p:spPr>
          <a:xfrm>
            <a:off x="710125" y="1273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14" name="Google Shape;114;p7"/>
          <p:cNvSpPr txBox="1"/>
          <p:nvPr/>
        </p:nvSpPr>
        <p:spPr>
          <a:xfrm>
            <a:off x="710125" y="1537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15" name="Google Shape;115;p7"/>
          <p:cNvSpPr txBox="1"/>
          <p:nvPr/>
        </p:nvSpPr>
        <p:spPr>
          <a:xfrm>
            <a:off x="710125" y="18007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16" name="Google Shape;116;p7"/>
          <p:cNvSpPr txBox="1"/>
          <p:nvPr/>
        </p:nvSpPr>
        <p:spPr>
          <a:xfrm>
            <a:off x="710125" y="20644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17" name="Google Shape;117;p7"/>
          <p:cNvSpPr txBox="1"/>
          <p:nvPr/>
        </p:nvSpPr>
        <p:spPr>
          <a:xfrm>
            <a:off x="710125" y="23281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18" name="Google Shape;118;p7"/>
          <p:cNvSpPr txBox="1"/>
          <p:nvPr/>
        </p:nvSpPr>
        <p:spPr>
          <a:xfrm>
            <a:off x="710125" y="25918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19" name="Google Shape;119;p7"/>
          <p:cNvSpPr txBox="1"/>
          <p:nvPr/>
        </p:nvSpPr>
        <p:spPr>
          <a:xfrm>
            <a:off x="710125" y="28555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20" name="Google Shape;120;p7"/>
          <p:cNvSpPr txBox="1"/>
          <p:nvPr/>
        </p:nvSpPr>
        <p:spPr>
          <a:xfrm>
            <a:off x="710125" y="31192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21" name="Google Shape;121;p7"/>
          <p:cNvSpPr txBox="1"/>
          <p:nvPr/>
        </p:nvSpPr>
        <p:spPr>
          <a:xfrm>
            <a:off x="710125" y="3382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22" name="Google Shape;122;p7"/>
          <p:cNvSpPr txBox="1"/>
          <p:nvPr/>
        </p:nvSpPr>
        <p:spPr>
          <a:xfrm>
            <a:off x="710125" y="3646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23" name="Google Shape;123;p7"/>
          <p:cNvSpPr txBox="1"/>
          <p:nvPr/>
        </p:nvSpPr>
        <p:spPr>
          <a:xfrm>
            <a:off x="710125" y="3910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24" name="Google Shape;124;p7"/>
          <p:cNvSpPr txBox="1"/>
          <p:nvPr/>
        </p:nvSpPr>
        <p:spPr>
          <a:xfrm>
            <a:off x="710125" y="4174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8"/>
          <p:cNvSpPr/>
          <p:nvPr/>
        </p:nvSpPr>
        <p:spPr>
          <a:xfrm>
            <a:off x="0" y="542575"/>
            <a:ext cx="9144000" cy="405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8"/>
          <p:cNvSpPr/>
          <p:nvPr/>
        </p:nvSpPr>
        <p:spPr>
          <a:xfrm>
            <a:off x="0" y="0"/>
            <a:ext cx="4572000" cy="592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8"/>
          <p:cNvSpPr txBox="1">
            <a:spLocks noGrp="1"/>
          </p:cNvSpPr>
          <p:nvPr>
            <p:ph type="title"/>
          </p:nvPr>
        </p:nvSpPr>
        <p:spPr>
          <a:xfrm>
            <a:off x="2673350" y="1194150"/>
            <a:ext cx="4281300" cy="16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29" name="Google Shape;129;p8"/>
          <p:cNvSpPr txBox="1"/>
          <p:nvPr/>
        </p:nvSpPr>
        <p:spPr>
          <a:xfrm>
            <a:off x="710125" y="745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30" name="Google Shape;130;p8"/>
          <p:cNvSpPr txBox="1"/>
          <p:nvPr/>
        </p:nvSpPr>
        <p:spPr>
          <a:xfrm>
            <a:off x="710125" y="1009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31" name="Google Shape;131;p8"/>
          <p:cNvSpPr txBox="1"/>
          <p:nvPr/>
        </p:nvSpPr>
        <p:spPr>
          <a:xfrm>
            <a:off x="710125" y="1273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32" name="Google Shape;132;p8"/>
          <p:cNvSpPr txBox="1"/>
          <p:nvPr/>
        </p:nvSpPr>
        <p:spPr>
          <a:xfrm>
            <a:off x="710125" y="1537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33" name="Google Shape;133;p8"/>
          <p:cNvSpPr txBox="1"/>
          <p:nvPr/>
        </p:nvSpPr>
        <p:spPr>
          <a:xfrm>
            <a:off x="710125" y="18007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34" name="Google Shape;134;p8"/>
          <p:cNvSpPr txBox="1"/>
          <p:nvPr/>
        </p:nvSpPr>
        <p:spPr>
          <a:xfrm>
            <a:off x="710125" y="20644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35" name="Google Shape;135;p8"/>
          <p:cNvSpPr txBox="1"/>
          <p:nvPr/>
        </p:nvSpPr>
        <p:spPr>
          <a:xfrm>
            <a:off x="710125" y="23281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36" name="Google Shape;136;p8"/>
          <p:cNvSpPr txBox="1"/>
          <p:nvPr/>
        </p:nvSpPr>
        <p:spPr>
          <a:xfrm>
            <a:off x="710125" y="25918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37" name="Google Shape;137;p8"/>
          <p:cNvSpPr txBox="1"/>
          <p:nvPr/>
        </p:nvSpPr>
        <p:spPr>
          <a:xfrm>
            <a:off x="710125" y="28555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38" name="Google Shape;138;p8"/>
          <p:cNvSpPr txBox="1"/>
          <p:nvPr/>
        </p:nvSpPr>
        <p:spPr>
          <a:xfrm>
            <a:off x="710125" y="31192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39" name="Google Shape;139;p8"/>
          <p:cNvSpPr txBox="1"/>
          <p:nvPr/>
        </p:nvSpPr>
        <p:spPr>
          <a:xfrm>
            <a:off x="710125" y="3382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40" name="Google Shape;140;p8"/>
          <p:cNvSpPr txBox="1"/>
          <p:nvPr/>
        </p:nvSpPr>
        <p:spPr>
          <a:xfrm>
            <a:off x="710125" y="3646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41" name="Google Shape;141;p8"/>
          <p:cNvSpPr txBox="1"/>
          <p:nvPr/>
        </p:nvSpPr>
        <p:spPr>
          <a:xfrm>
            <a:off x="710125" y="3910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42" name="Google Shape;142;p8"/>
          <p:cNvSpPr txBox="1"/>
          <p:nvPr/>
        </p:nvSpPr>
        <p:spPr>
          <a:xfrm>
            <a:off x="710125" y="4174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9"/>
          <p:cNvSpPr/>
          <p:nvPr/>
        </p:nvSpPr>
        <p:spPr>
          <a:xfrm>
            <a:off x="0" y="542575"/>
            <a:ext cx="9144000" cy="405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9"/>
          <p:cNvSpPr/>
          <p:nvPr/>
        </p:nvSpPr>
        <p:spPr>
          <a:xfrm>
            <a:off x="0" y="0"/>
            <a:ext cx="4572000" cy="592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9"/>
          <p:cNvSpPr txBox="1">
            <a:spLocks noGrp="1"/>
          </p:cNvSpPr>
          <p:nvPr>
            <p:ph type="title"/>
          </p:nvPr>
        </p:nvSpPr>
        <p:spPr>
          <a:xfrm>
            <a:off x="1131500" y="621250"/>
            <a:ext cx="4045200" cy="53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47" name="Google Shape;147;p9"/>
          <p:cNvSpPr txBox="1">
            <a:spLocks noGrp="1"/>
          </p:cNvSpPr>
          <p:nvPr>
            <p:ph type="subTitle" idx="1"/>
          </p:nvPr>
        </p:nvSpPr>
        <p:spPr>
          <a:xfrm>
            <a:off x="1593350" y="1574450"/>
            <a:ext cx="5539200" cy="14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48" name="Google Shape;148;p9"/>
          <p:cNvSpPr txBox="1"/>
          <p:nvPr/>
        </p:nvSpPr>
        <p:spPr>
          <a:xfrm>
            <a:off x="710125" y="745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49" name="Google Shape;149;p9"/>
          <p:cNvSpPr txBox="1"/>
          <p:nvPr/>
        </p:nvSpPr>
        <p:spPr>
          <a:xfrm>
            <a:off x="710125" y="1009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50" name="Google Shape;150;p9"/>
          <p:cNvSpPr txBox="1"/>
          <p:nvPr/>
        </p:nvSpPr>
        <p:spPr>
          <a:xfrm>
            <a:off x="710125" y="1273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51" name="Google Shape;151;p9"/>
          <p:cNvSpPr txBox="1"/>
          <p:nvPr/>
        </p:nvSpPr>
        <p:spPr>
          <a:xfrm>
            <a:off x="710125" y="1537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52" name="Google Shape;152;p9"/>
          <p:cNvSpPr txBox="1"/>
          <p:nvPr/>
        </p:nvSpPr>
        <p:spPr>
          <a:xfrm>
            <a:off x="710125" y="18007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53" name="Google Shape;153;p9"/>
          <p:cNvSpPr txBox="1"/>
          <p:nvPr/>
        </p:nvSpPr>
        <p:spPr>
          <a:xfrm>
            <a:off x="710125" y="20644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54" name="Google Shape;154;p9"/>
          <p:cNvSpPr txBox="1"/>
          <p:nvPr/>
        </p:nvSpPr>
        <p:spPr>
          <a:xfrm>
            <a:off x="710125" y="23281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55" name="Google Shape;155;p9"/>
          <p:cNvSpPr txBox="1"/>
          <p:nvPr/>
        </p:nvSpPr>
        <p:spPr>
          <a:xfrm>
            <a:off x="710125" y="25918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56" name="Google Shape;156;p9"/>
          <p:cNvSpPr txBox="1"/>
          <p:nvPr/>
        </p:nvSpPr>
        <p:spPr>
          <a:xfrm>
            <a:off x="710125" y="28555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57" name="Google Shape;157;p9"/>
          <p:cNvSpPr txBox="1"/>
          <p:nvPr/>
        </p:nvSpPr>
        <p:spPr>
          <a:xfrm>
            <a:off x="710125" y="31192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58" name="Google Shape;158;p9"/>
          <p:cNvSpPr txBox="1"/>
          <p:nvPr/>
        </p:nvSpPr>
        <p:spPr>
          <a:xfrm>
            <a:off x="710125" y="3382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59" name="Google Shape;159;p9"/>
          <p:cNvSpPr txBox="1"/>
          <p:nvPr/>
        </p:nvSpPr>
        <p:spPr>
          <a:xfrm>
            <a:off x="710125" y="3646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60" name="Google Shape;160;p9"/>
          <p:cNvSpPr txBox="1"/>
          <p:nvPr/>
        </p:nvSpPr>
        <p:spPr>
          <a:xfrm>
            <a:off x="710125" y="3910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61" name="Google Shape;161;p9"/>
          <p:cNvSpPr txBox="1"/>
          <p:nvPr/>
        </p:nvSpPr>
        <p:spPr>
          <a:xfrm>
            <a:off x="710125" y="4174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0"/>
          <p:cNvSpPr txBox="1">
            <a:spLocks noGrp="1"/>
          </p:cNvSpPr>
          <p:nvPr>
            <p:ph type="title"/>
          </p:nvPr>
        </p:nvSpPr>
        <p:spPr>
          <a:xfrm>
            <a:off x="710125" y="542575"/>
            <a:ext cx="3861900" cy="142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5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Fira Code"/>
              <a:buNone/>
              <a:defRPr sz="28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8" r:id="rId10"/>
    <p:sldLayoutId id="2147483659" r:id="rId11"/>
    <p:sldLayoutId id="2147483662" r:id="rId12"/>
    <p:sldLayoutId id="2147483669" r:id="rId13"/>
    <p:sldLayoutId id="2147483670" r:id="rId14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2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microsoft.com/office/2007/relationships/media" Target="../media/media3.mp4"/><Relationship Id="rId1" Type="http://schemas.openxmlformats.org/officeDocument/2006/relationships/video" Target="NULL" TargetMode="External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microsoft.com/office/2007/relationships/media" Target="../media/media4.mp4"/><Relationship Id="rId1" Type="http://schemas.openxmlformats.org/officeDocument/2006/relationships/video" Target="NULL" TargetMode="External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microsoft.com/office/2007/relationships/media" Target="../media/media5.mp4"/><Relationship Id="rId1" Type="http://schemas.openxmlformats.org/officeDocument/2006/relationships/video" Target="NULL" TargetMode="External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microsoft.com/office/2007/relationships/media" Target="../media/media6.mp4"/><Relationship Id="rId1" Type="http://schemas.openxmlformats.org/officeDocument/2006/relationships/video" Target="NULL" TargetMode="External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habr.com/ru/articles/315974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hyperlink" Target="https://habr.com/ru/articles/315974/" TargetMode="External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.png"/><Relationship Id="rId5" Type="http://schemas.openxmlformats.org/officeDocument/2006/relationships/image" Target="../media/image1.png"/><Relationship Id="rId4" Type="http://schemas.openxmlformats.org/officeDocument/2006/relationships/image" Target="../media/image2.png"/><Relationship Id="rId9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6.png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19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openxmlformats.org/officeDocument/2006/relationships/image" Target="../media/image8.jpeg"/><Relationship Id="rId4" Type="http://schemas.openxmlformats.org/officeDocument/2006/relationships/slide" Target="slide2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27"/>
          <p:cNvSpPr txBox="1">
            <a:spLocks noGrp="1"/>
          </p:cNvSpPr>
          <p:nvPr>
            <p:ph type="ctrTitle"/>
          </p:nvPr>
        </p:nvSpPr>
        <p:spPr>
          <a:xfrm>
            <a:off x="1666575" y="1658700"/>
            <a:ext cx="6340769" cy="51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dirty="0"/>
              <a:t>Введение в</a:t>
            </a:r>
            <a:r>
              <a:rPr lang="en" sz="2400" dirty="0">
                <a:solidFill>
                  <a:schemeClr val="accent2"/>
                </a:solidFill>
              </a:rPr>
              <a:t>‘</a:t>
            </a:r>
            <a:r>
              <a:rPr lang="ru-RU" sz="2400" dirty="0">
                <a:solidFill>
                  <a:schemeClr val="accent2"/>
                </a:solidFill>
              </a:rPr>
              <a:t>программирование</a:t>
            </a:r>
            <a:r>
              <a:rPr lang="en" sz="2400" dirty="0">
                <a:solidFill>
                  <a:schemeClr val="accent2"/>
                </a:solidFill>
              </a:rPr>
              <a:t>’ </a:t>
            </a:r>
            <a:r>
              <a:rPr lang="en" sz="2400" dirty="0">
                <a:solidFill>
                  <a:schemeClr val="accent3"/>
                </a:solidFill>
              </a:rPr>
              <a:t>{</a:t>
            </a:r>
            <a:endParaRPr sz="2400" dirty="0">
              <a:solidFill>
                <a:schemeClr val="accent3"/>
              </a:solidFill>
            </a:endParaRPr>
          </a:p>
        </p:txBody>
      </p:sp>
      <p:sp>
        <p:nvSpPr>
          <p:cNvPr id="459" name="Google Shape;459;p27"/>
          <p:cNvSpPr txBox="1">
            <a:spLocks noGrp="1"/>
          </p:cNvSpPr>
          <p:nvPr>
            <p:ph type="subTitle" idx="1"/>
          </p:nvPr>
        </p:nvSpPr>
        <p:spPr>
          <a:xfrm>
            <a:off x="2129425" y="3062500"/>
            <a:ext cx="6202800" cy="46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2"/>
                </a:solidFill>
              </a:rPr>
              <a:t>&lt; </a:t>
            </a:r>
            <a:r>
              <a:rPr lang="ru-RU" dirty="0" smtClean="0">
                <a:solidFill>
                  <a:schemeClr val="bg2"/>
                </a:solidFill>
              </a:rPr>
              <a:t>Шабалин Данила Алексеевич </a:t>
            </a:r>
            <a:r>
              <a:rPr lang="en" dirty="0" smtClean="0">
                <a:solidFill>
                  <a:schemeClr val="bg2"/>
                </a:solidFill>
              </a:rPr>
              <a:t>&gt;</a:t>
            </a:r>
            <a:endParaRPr dirty="0">
              <a:solidFill>
                <a:schemeClr val="bg2"/>
              </a:solidFill>
            </a:endParaRPr>
          </a:p>
        </p:txBody>
      </p:sp>
      <p:sp>
        <p:nvSpPr>
          <p:cNvPr id="460" name="Google Shape;460;p27"/>
          <p:cNvSpPr txBox="1">
            <a:spLocks noGrp="1"/>
          </p:cNvSpPr>
          <p:nvPr>
            <p:ph type="subTitle" idx="1"/>
          </p:nvPr>
        </p:nvSpPr>
        <p:spPr>
          <a:xfrm>
            <a:off x="710125" y="4694725"/>
            <a:ext cx="48651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dirty="0">
                <a:solidFill>
                  <a:schemeClr val="accent3"/>
                </a:solidFill>
              </a:rPr>
              <a:t>Язык программирования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461" name="Google Shape;461;p27"/>
          <p:cNvSpPr txBox="1">
            <a:spLocks noGrp="1"/>
          </p:cNvSpPr>
          <p:nvPr>
            <p:ph type="subTitle" idx="2"/>
          </p:nvPr>
        </p:nvSpPr>
        <p:spPr>
          <a:xfrm>
            <a:off x="1666575" y="2205675"/>
            <a:ext cx="5788800" cy="46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accent6"/>
                </a:solidFill>
              </a:rPr>
              <a:t>[</a:t>
            </a:r>
            <a:r>
              <a:rPr lang="ru-RU" sz="2400" dirty="0">
                <a:solidFill>
                  <a:schemeClr val="accent1"/>
                </a:solidFill>
              </a:rPr>
              <a:t>на</a:t>
            </a:r>
            <a:r>
              <a:rPr lang="en" sz="2400" dirty="0">
                <a:solidFill>
                  <a:schemeClr val="lt1"/>
                </a:solidFill>
              </a:rPr>
              <a:t> </a:t>
            </a:r>
            <a:r>
              <a:rPr lang="en-US" sz="2400" dirty="0">
                <a:solidFill>
                  <a:schemeClr val="lt2"/>
                </a:solidFill>
              </a:rPr>
              <a:t>Python</a:t>
            </a:r>
            <a:r>
              <a:rPr lang="en" sz="2400" dirty="0">
                <a:solidFill>
                  <a:schemeClr val="accent6"/>
                </a:solidFill>
              </a:rPr>
              <a:t>] </a:t>
            </a:r>
            <a:endParaRPr sz="2400" dirty="0">
              <a:solidFill>
                <a:schemeClr val="accent6"/>
              </a:solidFill>
            </a:endParaRPr>
          </a:p>
        </p:txBody>
      </p:sp>
      <p:grpSp>
        <p:nvGrpSpPr>
          <p:cNvPr id="462" name="Google Shape;462;p27"/>
          <p:cNvGrpSpPr/>
          <p:nvPr/>
        </p:nvGrpSpPr>
        <p:grpSpPr>
          <a:xfrm>
            <a:off x="1413525" y="1759900"/>
            <a:ext cx="506100" cy="2444350"/>
            <a:chOff x="1413525" y="1759900"/>
            <a:chExt cx="506100" cy="2444350"/>
          </a:xfrm>
        </p:grpSpPr>
        <p:cxnSp>
          <p:nvCxnSpPr>
            <p:cNvPr id="463" name="Google Shape;463;p27"/>
            <p:cNvCxnSpPr/>
            <p:nvPr/>
          </p:nvCxnSpPr>
          <p:spPr>
            <a:xfrm>
              <a:off x="1552225" y="1759900"/>
              <a:ext cx="0" cy="1763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64" name="Google Shape;464;p27"/>
            <p:cNvSpPr txBox="1"/>
            <p:nvPr/>
          </p:nvSpPr>
          <p:spPr>
            <a:xfrm>
              <a:off x="1413525" y="3557750"/>
              <a:ext cx="5061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chemeClr val="accent3"/>
                  </a:solidFill>
                  <a:latin typeface="Fira Code"/>
                  <a:ea typeface="Fira Code"/>
                  <a:cs typeface="Fira Code"/>
                  <a:sym typeface="Fira Code"/>
                </a:rPr>
                <a:t>}</a:t>
              </a:r>
              <a:endParaRPr sz="3000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</p:grpSp>
      <p:sp>
        <p:nvSpPr>
          <p:cNvPr id="465" name="Google Shape;465;p27"/>
          <p:cNvSpPr txBox="1">
            <a:spLocks noGrp="1"/>
          </p:cNvSpPr>
          <p:nvPr>
            <p:ph type="subTitle" idx="1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accent3"/>
                </a:solidFill>
              </a:rPr>
              <a:t>forbeginners.html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466" name="Google Shape;466;p27"/>
          <p:cNvSpPr txBox="1">
            <a:spLocks noGrp="1"/>
          </p:cNvSpPr>
          <p:nvPr>
            <p:ph type="subTitle" idx="1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accent3"/>
                </a:solidFill>
              </a:rPr>
              <a:t>workshop.css</a:t>
            </a:r>
            <a:endParaRPr sz="1400" dirty="0">
              <a:solidFill>
                <a:schemeClr val="accent3"/>
              </a:solidFill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AC323F6B-DF35-478E-9EC5-8C4BC96EE1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5375" y="1442242"/>
            <a:ext cx="948164" cy="9481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32"/>
          <p:cNvSpPr txBox="1">
            <a:spLocks noGrp="1"/>
          </p:cNvSpPr>
          <p:nvPr>
            <p:ph type="title"/>
          </p:nvPr>
        </p:nvSpPr>
        <p:spPr>
          <a:xfrm>
            <a:off x="1170235" y="1959540"/>
            <a:ext cx="4018984" cy="53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ru-RU" sz="1800" dirty="0">
                <a:solidFill>
                  <a:schemeClr val="accent3"/>
                </a:solidFill>
              </a:rPr>
              <a:t>2. Вещественные числа </a:t>
            </a:r>
            <a:r>
              <a:rPr lang="ru-RU" sz="1800" dirty="0">
                <a:solidFill>
                  <a:schemeClr val="bg2"/>
                </a:solidFill>
              </a:rPr>
              <a:t>(</a:t>
            </a:r>
            <a:r>
              <a:rPr lang="ru-RU" sz="1800" dirty="0" err="1">
                <a:solidFill>
                  <a:schemeClr val="bg2"/>
                </a:solidFill>
              </a:rPr>
              <a:t>float</a:t>
            </a:r>
            <a:r>
              <a:rPr lang="ru-RU" sz="1800" dirty="0">
                <a:solidFill>
                  <a:schemeClr val="bg2"/>
                </a:solidFill>
              </a:rPr>
              <a:t>): </a:t>
            </a:r>
            <a:r>
              <a:rPr lang="en-US" sz="1800" dirty="0">
                <a:solidFill>
                  <a:schemeClr val="bg2"/>
                </a:solidFill>
              </a:rPr>
              <a:t/>
            </a:r>
            <a:br>
              <a:rPr lang="en-US" sz="1800" dirty="0">
                <a:solidFill>
                  <a:schemeClr val="bg2"/>
                </a:solidFill>
              </a:rPr>
            </a:br>
            <a:r>
              <a:rPr lang="ru-RU" sz="1800" dirty="0">
                <a:solidFill>
                  <a:schemeClr val="accent3"/>
                </a:solidFill>
              </a:rPr>
              <a:t>Вещественные числа представляются числами с десятичной частью. Например, </a:t>
            </a:r>
            <a:r>
              <a:rPr lang="ru-RU" sz="1800" dirty="0">
                <a:solidFill>
                  <a:schemeClr val="accent2"/>
                </a:solidFill>
              </a:rPr>
              <a:t>3.14</a:t>
            </a:r>
            <a:r>
              <a:rPr lang="ru-RU" sz="1800" dirty="0">
                <a:solidFill>
                  <a:schemeClr val="accent3"/>
                </a:solidFill>
              </a:rPr>
              <a:t>, </a:t>
            </a:r>
            <a:r>
              <a:rPr lang="ru-RU" sz="1800" dirty="0">
                <a:solidFill>
                  <a:schemeClr val="accent2"/>
                </a:solidFill>
              </a:rPr>
              <a:t>-2.5</a:t>
            </a:r>
            <a:r>
              <a:rPr lang="ru-RU" sz="1800" dirty="0">
                <a:solidFill>
                  <a:schemeClr val="accent3"/>
                </a:solidFill>
              </a:rPr>
              <a:t>, </a:t>
            </a:r>
            <a:r>
              <a:rPr lang="ru-RU" sz="1800" dirty="0">
                <a:solidFill>
                  <a:schemeClr val="accent2"/>
                </a:solidFill>
              </a:rPr>
              <a:t>0.0</a:t>
            </a:r>
            <a:r>
              <a:rPr lang="ru-RU" sz="1800" dirty="0">
                <a:solidFill>
                  <a:schemeClr val="accent3"/>
                </a:solidFill>
              </a:rPr>
              <a:t> - это вещественные числа. Вещественные числа в </a:t>
            </a:r>
            <a:r>
              <a:rPr lang="ru-RU" sz="1800" dirty="0" err="1">
                <a:solidFill>
                  <a:schemeClr val="bg1"/>
                </a:solidFill>
              </a:rPr>
              <a:t>Python</a:t>
            </a:r>
            <a:r>
              <a:rPr lang="ru-RU" sz="1800" dirty="0">
                <a:solidFill>
                  <a:schemeClr val="accent3"/>
                </a:solidFill>
              </a:rPr>
              <a:t> представлены с использованием типа данных </a:t>
            </a:r>
            <a:r>
              <a:rPr lang="ru-RU" sz="1800" dirty="0" err="1">
                <a:solidFill>
                  <a:schemeClr val="bg2"/>
                </a:solidFill>
              </a:rPr>
              <a:t>float</a:t>
            </a:r>
            <a:r>
              <a:rPr lang="ru-RU" sz="1800" dirty="0">
                <a:solidFill>
                  <a:schemeClr val="accent3"/>
                </a:solidFill>
              </a:rPr>
              <a:t>. </a:t>
            </a:r>
            <a:endParaRPr sz="1050" dirty="0">
              <a:solidFill>
                <a:schemeClr val="accent3"/>
              </a:solidFill>
            </a:endParaRPr>
          </a:p>
        </p:txBody>
      </p:sp>
      <p:grpSp>
        <p:nvGrpSpPr>
          <p:cNvPr id="563" name="Google Shape;563;p32"/>
          <p:cNvGrpSpPr/>
          <p:nvPr/>
        </p:nvGrpSpPr>
        <p:grpSpPr>
          <a:xfrm>
            <a:off x="917185" y="1031790"/>
            <a:ext cx="506100" cy="3277887"/>
            <a:chOff x="1084825" y="1168950"/>
            <a:chExt cx="506100" cy="3277887"/>
          </a:xfrm>
        </p:grpSpPr>
        <p:sp>
          <p:nvSpPr>
            <p:cNvPr id="564" name="Google Shape;564;p32"/>
            <p:cNvSpPr txBox="1"/>
            <p:nvPr/>
          </p:nvSpPr>
          <p:spPr>
            <a:xfrm>
              <a:off x="1084825" y="3954425"/>
              <a:ext cx="506100" cy="4924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dirty="0">
                  <a:solidFill>
                    <a:schemeClr val="accent6"/>
                  </a:solidFill>
                  <a:latin typeface="Fira Code"/>
                  <a:ea typeface="Fira Code"/>
                  <a:cs typeface="Fira Code"/>
                  <a:sym typeface="Fira Code"/>
                </a:rPr>
                <a:t>}</a:t>
              </a:r>
              <a:endParaRPr sz="2000" dirty="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cxnSp>
          <p:nvCxnSpPr>
            <p:cNvPr id="565" name="Google Shape;565;p32"/>
            <p:cNvCxnSpPr/>
            <p:nvPr/>
          </p:nvCxnSpPr>
          <p:spPr>
            <a:xfrm>
              <a:off x="1337875" y="1168950"/>
              <a:ext cx="0" cy="27672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69" name="Google Shape;569;p32"/>
          <p:cNvSpPr txBox="1">
            <a:spLocks noGrp="1"/>
          </p:cNvSpPr>
          <p:nvPr>
            <p:ph type="subTitle" idx="1"/>
          </p:nvPr>
        </p:nvSpPr>
        <p:spPr>
          <a:xfrm>
            <a:off x="710125" y="4694725"/>
            <a:ext cx="48651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dirty="0">
                <a:solidFill>
                  <a:schemeClr val="accent3"/>
                </a:solidFill>
              </a:rPr>
              <a:t>Язык программирования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570" name="Google Shape;570;p32"/>
          <p:cNvSpPr txBox="1">
            <a:spLocks noGrp="1"/>
          </p:cNvSpPr>
          <p:nvPr>
            <p:ph type="subTitle" idx="1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3"/>
                </a:solidFill>
              </a:rPr>
              <a:t>forbeginners.html</a:t>
            </a:r>
            <a:endParaRPr sz="1400">
              <a:solidFill>
                <a:schemeClr val="accent3"/>
              </a:solidFill>
            </a:endParaRPr>
          </a:p>
        </p:txBody>
      </p:sp>
      <p:sp>
        <p:nvSpPr>
          <p:cNvPr id="571" name="Google Shape;571;p32"/>
          <p:cNvSpPr txBox="1">
            <a:spLocks noGrp="1"/>
          </p:cNvSpPr>
          <p:nvPr>
            <p:ph type="subTitle" idx="1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3"/>
                </a:solidFill>
              </a:rPr>
              <a:t>workshop.css</a:t>
            </a:r>
            <a:endParaRPr sz="1400">
              <a:solidFill>
                <a:schemeClr val="accent3"/>
              </a:solidFill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517C3BEF-7479-4EF3-ACA4-4396B934BC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0" y="534352"/>
            <a:ext cx="3657600" cy="27336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C4E29FB4-6EA6-46AF-ACFA-9A943AE4A8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25831" y="534352"/>
            <a:ext cx="3766269" cy="315086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15BBB1C3-D500-402D-B088-8960F47119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86566" y="830839"/>
            <a:ext cx="3844797" cy="225740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0529828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32"/>
          <p:cNvSpPr txBox="1">
            <a:spLocks noGrp="1"/>
          </p:cNvSpPr>
          <p:nvPr>
            <p:ph type="title"/>
          </p:nvPr>
        </p:nvSpPr>
        <p:spPr>
          <a:xfrm>
            <a:off x="1170235" y="1959540"/>
            <a:ext cx="4018984" cy="53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ru-RU" sz="1800" dirty="0">
                <a:solidFill>
                  <a:schemeClr val="accent3"/>
                </a:solidFill>
              </a:rPr>
              <a:t>3. Комплексные числа </a:t>
            </a:r>
            <a:r>
              <a:rPr lang="ru-RU" sz="1800" dirty="0">
                <a:solidFill>
                  <a:schemeClr val="bg2"/>
                </a:solidFill>
              </a:rPr>
              <a:t>(</a:t>
            </a:r>
            <a:r>
              <a:rPr lang="ru-RU" sz="1800" dirty="0" err="1">
                <a:solidFill>
                  <a:schemeClr val="bg2"/>
                </a:solidFill>
              </a:rPr>
              <a:t>complex</a:t>
            </a:r>
            <a:r>
              <a:rPr lang="ru-RU" sz="1800" dirty="0">
                <a:solidFill>
                  <a:schemeClr val="bg2"/>
                </a:solidFill>
              </a:rPr>
              <a:t>): </a:t>
            </a:r>
            <a:r>
              <a:rPr lang="en-US" sz="1800" dirty="0">
                <a:solidFill>
                  <a:schemeClr val="bg2"/>
                </a:solidFill>
              </a:rPr>
              <a:t/>
            </a:r>
            <a:br>
              <a:rPr lang="en-US" sz="1800" dirty="0">
                <a:solidFill>
                  <a:schemeClr val="bg2"/>
                </a:solidFill>
              </a:rPr>
            </a:br>
            <a:r>
              <a:rPr lang="ru-RU" sz="1800" dirty="0">
                <a:solidFill>
                  <a:schemeClr val="accent3"/>
                </a:solidFill>
              </a:rPr>
              <a:t>Комплексные числа в </a:t>
            </a:r>
            <a:r>
              <a:rPr lang="ru-RU" sz="1800" dirty="0" err="1">
                <a:solidFill>
                  <a:schemeClr val="bg1"/>
                </a:solidFill>
              </a:rPr>
              <a:t>Python</a:t>
            </a:r>
            <a:r>
              <a:rPr lang="ru-RU" sz="1800" dirty="0">
                <a:solidFill>
                  <a:schemeClr val="accent3"/>
                </a:solidFill>
              </a:rPr>
              <a:t> представлены в виде </a:t>
            </a:r>
            <a:r>
              <a:rPr lang="ru-RU" sz="1800" dirty="0">
                <a:solidFill>
                  <a:schemeClr val="tx2"/>
                </a:solidFill>
              </a:rPr>
              <a:t>a + </a:t>
            </a:r>
            <a:r>
              <a:rPr lang="ru-RU" sz="1800" dirty="0" err="1">
                <a:solidFill>
                  <a:schemeClr val="tx2"/>
                </a:solidFill>
              </a:rPr>
              <a:t>bj</a:t>
            </a:r>
            <a:r>
              <a:rPr lang="ru-RU" sz="1800" dirty="0">
                <a:solidFill>
                  <a:schemeClr val="accent3"/>
                </a:solidFill>
              </a:rPr>
              <a:t>, где </a:t>
            </a:r>
            <a:r>
              <a:rPr lang="ru-RU" sz="1800" dirty="0">
                <a:solidFill>
                  <a:schemeClr val="tx2"/>
                </a:solidFill>
              </a:rPr>
              <a:t>a</a:t>
            </a:r>
            <a:r>
              <a:rPr lang="ru-RU" sz="1800" dirty="0">
                <a:solidFill>
                  <a:schemeClr val="accent3"/>
                </a:solidFill>
              </a:rPr>
              <a:t> и </a:t>
            </a:r>
            <a:r>
              <a:rPr lang="ru-RU" sz="1800" dirty="0">
                <a:solidFill>
                  <a:schemeClr val="tx2"/>
                </a:solidFill>
              </a:rPr>
              <a:t>b</a:t>
            </a:r>
            <a:r>
              <a:rPr lang="ru-RU" sz="1800" dirty="0">
                <a:solidFill>
                  <a:schemeClr val="accent3"/>
                </a:solidFill>
              </a:rPr>
              <a:t> - вещественные числа, а </a:t>
            </a:r>
            <a:r>
              <a:rPr lang="ru-RU" sz="1800" dirty="0">
                <a:solidFill>
                  <a:schemeClr val="tx2"/>
                </a:solidFill>
              </a:rPr>
              <a:t>j</a:t>
            </a:r>
            <a:r>
              <a:rPr lang="ru-RU" sz="1800" dirty="0">
                <a:solidFill>
                  <a:schemeClr val="accent3"/>
                </a:solidFill>
              </a:rPr>
              <a:t> - мнимая единица. Например, </a:t>
            </a:r>
            <a:r>
              <a:rPr lang="ru-RU" sz="1800" dirty="0">
                <a:solidFill>
                  <a:schemeClr val="tx2"/>
                </a:solidFill>
              </a:rPr>
              <a:t>2 + 3j</a:t>
            </a:r>
            <a:r>
              <a:rPr lang="ru-RU" sz="1800" dirty="0">
                <a:solidFill>
                  <a:schemeClr val="accent3"/>
                </a:solidFill>
              </a:rPr>
              <a:t>, </a:t>
            </a:r>
            <a:r>
              <a:rPr lang="ru-RU" sz="1800" dirty="0">
                <a:solidFill>
                  <a:schemeClr val="tx2"/>
                </a:solidFill>
              </a:rPr>
              <a:t>-1.5 + 2j </a:t>
            </a:r>
            <a:r>
              <a:rPr lang="ru-RU" sz="1800" dirty="0">
                <a:solidFill>
                  <a:schemeClr val="accent3"/>
                </a:solidFill>
              </a:rPr>
              <a:t>- это комплексные числа.</a:t>
            </a:r>
            <a:endParaRPr sz="800" dirty="0">
              <a:solidFill>
                <a:schemeClr val="accent3"/>
              </a:solidFill>
            </a:endParaRPr>
          </a:p>
        </p:txBody>
      </p:sp>
      <p:grpSp>
        <p:nvGrpSpPr>
          <p:cNvPr id="563" name="Google Shape;563;p32"/>
          <p:cNvGrpSpPr/>
          <p:nvPr/>
        </p:nvGrpSpPr>
        <p:grpSpPr>
          <a:xfrm>
            <a:off x="917185" y="1031790"/>
            <a:ext cx="506100" cy="3277887"/>
            <a:chOff x="1084825" y="1168950"/>
            <a:chExt cx="506100" cy="3277887"/>
          </a:xfrm>
        </p:grpSpPr>
        <p:sp>
          <p:nvSpPr>
            <p:cNvPr id="564" name="Google Shape;564;p32"/>
            <p:cNvSpPr txBox="1"/>
            <p:nvPr/>
          </p:nvSpPr>
          <p:spPr>
            <a:xfrm>
              <a:off x="1084825" y="3954425"/>
              <a:ext cx="506100" cy="4924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dirty="0">
                  <a:solidFill>
                    <a:schemeClr val="accent6"/>
                  </a:solidFill>
                  <a:latin typeface="Fira Code"/>
                  <a:ea typeface="Fira Code"/>
                  <a:cs typeface="Fira Code"/>
                  <a:sym typeface="Fira Code"/>
                </a:rPr>
                <a:t>}</a:t>
              </a:r>
              <a:endParaRPr sz="2000" dirty="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cxnSp>
          <p:nvCxnSpPr>
            <p:cNvPr id="565" name="Google Shape;565;p32"/>
            <p:cNvCxnSpPr/>
            <p:nvPr/>
          </p:nvCxnSpPr>
          <p:spPr>
            <a:xfrm>
              <a:off x="1337875" y="1168950"/>
              <a:ext cx="0" cy="27672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69" name="Google Shape;569;p32"/>
          <p:cNvSpPr txBox="1">
            <a:spLocks noGrp="1"/>
          </p:cNvSpPr>
          <p:nvPr>
            <p:ph type="subTitle" idx="1"/>
          </p:nvPr>
        </p:nvSpPr>
        <p:spPr>
          <a:xfrm>
            <a:off x="710125" y="4694725"/>
            <a:ext cx="48651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dirty="0">
                <a:solidFill>
                  <a:schemeClr val="accent3"/>
                </a:solidFill>
              </a:rPr>
              <a:t>Язык программирования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570" name="Google Shape;570;p32"/>
          <p:cNvSpPr txBox="1">
            <a:spLocks noGrp="1"/>
          </p:cNvSpPr>
          <p:nvPr>
            <p:ph type="subTitle" idx="1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3"/>
                </a:solidFill>
              </a:rPr>
              <a:t>forbeginners.html</a:t>
            </a:r>
            <a:endParaRPr sz="1400">
              <a:solidFill>
                <a:schemeClr val="accent3"/>
              </a:solidFill>
            </a:endParaRPr>
          </a:p>
        </p:txBody>
      </p:sp>
      <p:sp>
        <p:nvSpPr>
          <p:cNvPr id="571" name="Google Shape;571;p32"/>
          <p:cNvSpPr txBox="1">
            <a:spLocks noGrp="1"/>
          </p:cNvSpPr>
          <p:nvPr>
            <p:ph type="subTitle" idx="1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3"/>
                </a:solidFill>
              </a:rPr>
              <a:t>workshop.css</a:t>
            </a:r>
            <a:endParaRPr sz="1400">
              <a:solidFill>
                <a:schemeClr val="accent3"/>
              </a:solidFill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E9EB99E8-2B5D-4F3F-B089-777AA30E9E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9203" y="523899"/>
            <a:ext cx="3844797" cy="225740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C8715A94-DCA4-4FAB-A517-25DC583B5E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6400" y="-2844199"/>
            <a:ext cx="3657600" cy="27336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CC01937D-57A9-4A26-AB7B-5A99E87865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0" y="523899"/>
            <a:ext cx="4577974" cy="15567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1548075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32"/>
          <p:cNvSpPr txBox="1">
            <a:spLocks noGrp="1"/>
          </p:cNvSpPr>
          <p:nvPr>
            <p:ph type="title"/>
          </p:nvPr>
        </p:nvSpPr>
        <p:spPr>
          <a:xfrm>
            <a:off x="1170235" y="939730"/>
            <a:ext cx="3135064" cy="191226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ru-RU" sz="1800" dirty="0">
                <a:solidFill>
                  <a:schemeClr val="accent3"/>
                </a:solidFill>
              </a:rPr>
              <a:t>1. </a:t>
            </a:r>
            <a:r>
              <a:rPr lang="ru-RU" sz="1800" dirty="0">
                <a:solidFill>
                  <a:schemeClr val="accent2"/>
                </a:solidFill>
              </a:rPr>
              <a:t>Сложение (+): </a:t>
            </a:r>
            <a:r>
              <a:rPr lang="ru-RU" sz="1800" dirty="0">
                <a:solidFill>
                  <a:schemeClr val="accent3"/>
                </a:solidFill>
              </a:rPr>
              <a:t>Операция сложения используется для сложения двух чисел. Это может быть как целые числа, так и вещественные числа.</a:t>
            </a:r>
            <a:endParaRPr sz="200" dirty="0">
              <a:solidFill>
                <a:schemeClr val="accent3"/>
              </a:solidFill>
            </a:endParaRPr>
          </a:p>
        </p:txBody>
      </p:sp>
      <p:grpSp>
        <p:nvGrpSpPr>
          <p:cNvPr id="563" name="Google Shape;563;p32"/>
          <p:cNvGrpSpPr/>
          <p:nvPr/>
        </p:nvGrpSpPr>
        <p:grpSpPr>
          <a:xfrm>
            <a:off x="917185" y="1031790"/>
            <a:ext cx="506100" cy="3277887"/>
            <a:chOff x="1084825" y="1168950"/>
            <a:chExt cx="506100" cy="3277887"/>
          </a:xfrm>
        </p:grpSpPr>
        <p:sp>
          <p:nvSpPr>
            <p:cNvPr id="564" name="Google Shape;564;p32"/>
            <p:cNvSpPr txBox="1"/>
            <p:nvPr/>
          </p:nvSpPr>
          <p:spPr>
            <a:xfrm>
              <a:off x="1084825" y="3954425"/>
              <a:ext cx="506100" cy="4924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dirty="0">
                  <a:solidFill>
                    <a:schemeClr val="accent6"/>
                  </a:solidFill>
                  <a:latin typeface="Fira Code"/>
                  <a:ea typeface="Fira Code"/>
                  <a:cs typeface="Fira Code"/>
                  <a:sym typeface="Fira Code"/>
                </a:rPr>
                <a:t>}</a:t>
              </a:r>
              <a:endParaRPr sz="2000" dirty="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cxnSp>
          <p:nvCxnSpPr>
            <p:cNvPr id="565" name="Google Shape;565;p32"/>
            <p:cNvCxnSpPr/>
            <p:nvPr/>
          </p:nvCxnSpPr>
          <p:spPr>
            <a:xfrm>
              <a:off x="1337875" y="1168950"/>
              <a:ext cx="0" cy="27672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69" name="Google Shape;569;p32"/>
          <p:cNvSpPr txBox="1">
            <a:spLocks noGrp="1"/>
          </p:cNvSpPr>
          <p:nvPr>
            <p:ph type="subTitle" idx="1"/>
          </p:nvPr>
        </p:nvSpPr>
        <p:spPr>
          <a:xfrm>
            <a:off x="710125" y="4694725"/>
            <a:ext cx="48651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dirty="0">
                <a:solidFill>
                  <a:schemeClr val="accent3"/>
                </a:solidFill>
              </a:rPr>
              <a:t>Язык программирования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570" name="Google Shape;570;p32"/>
          <p:cNvSpPr txBox="1">
            <a:spLocks noGrp="1"/>
          </p:cNvSpPr>
          <p:nvPr>
            <p:ph type="subTitle" idx="1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3"/>
                </a:solidFill>
              </a:rPr>
              <a:t>forbeginners.html</a:t>
            </a:r>
            <a:endParaRPr sz="1400">
              <a:solidFill>
                <a:schemeClr val="accent3"/>
              </a:solidFill>
            </a:endParaRPr>
          </a:p>
        </p:txBody>
      </p:sp>
      <p:sp>
        <p:nvSpPr>
          <p:cNvPr id="571" name="Google Shape;571;p32"/>
          <p:cNvSpPr txBox="1">
            <a:spLocks noGrp="1"/>
          </p:cNvSpPr>
          <p:nvPr>
            <p:ph type="subTitle" idx="1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3"/>
                </a:solidFill>
              </a:rPr>
              <a:t>workshop.css</a:t>
            </a:r>
            <a:endParaRPr sz="1400">
              <a:solidFill>
                <a:schemeClr val="accent3"/>
              </a:solidFill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33D500F-B7DE-4C90-B2A7-10B27D4E5A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0" y="576431"/>
            <a:ext cx="4577974" cy="15567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Запись экрана 4">
            <a:hlinkClick r:id="" action="ppaction://media"/>
            <a:extLst>
              <a:ext uri="{FF2B5EF4-FFF2-40B4-BE49-F238E27FC236}">
                <a16:creationId xmlns:a16="http://schemas.microsoft.com/office/drawing/2014/main" id="{3A1D62C5-DB72-40C1-803E-316629207C0F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4757" end="1584.1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594862" y="559093"/>
            <a:ext cx="4526276" cy="346492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8063470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9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 mute="1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561;p32">
            <a:extLst>
              <a:ext uri="{FF2B5EF4-FFF2-40B4-BE49-F238E27FC236}">
                <a16:creationId xmlns:a16="http://schemas.microsoft.com/office/drawing/2014/main" id="{79F6C6F1-4ED7-49ED-9B9B-EEE408E43B2A}"/>
              </a:ext>
            </a:extLst>
          </p:cNvPr>
          <p:cNvSpPr txBox="1">
            <a:spLocks/>
          </p:cNvSpPr>
          <p:nvPr/>
        </p:nvSpPr>
        <p:spPr>
          <a:xfrm>
            <a:off x="1170234" y="1031790"/>
            <a:ext cx="3135064" cy="1635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Fira Code"/>
              <a:buNone/>
              <a:defRPr sz="2800" b="0" i="0" u="none" strike="noStrike" cap="none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Fira Code"/>
              <a:buNone/>
              <a:defRPr sz="42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Fira Code"/>
              <a:buNone/>
              <a:defRPr sz="42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Fira Code"/>
              <a:buNone/>
              <a:defRPr sz="42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Fira Code"/>
              <a:buNone/>
              <a:defRPr sz="42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Fira Code"/>
              <a:buNone/>
              <a:defRPr sz="42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Fira Code"/>
              <a:buNone/>
              <a:defRPr sz="42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Fira Code"/>
              <a:buNone/>
              <a:defRPr sz="42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Fira Code"/>
              <a:buNone/>
              <a:defRPr sz="42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r>
              <a:rPr lang="ru-RU" sz="100" dirty="0">
                <a:solidFill>
                  <a:schemeClr val="accent3"/>
                </a:solidFill>
              </a:rPr>
              <a:t>1. </a:t>
            </a:r>
            <a:r>
              <a:rPr lang="ru-RU" sz="100" dirty="0">
                <a:solidFill>
                  <a:schemeClr val="accent2"/>
                </a:solidFill>
              </a:rPr>
              <a:t>Сложение (+): </a:t>
            </a:r>
            <a:r>
              <a:rPr lang="ru-RU" sz="100" dirty="0">
                <a:solidFill>
                  <a:schemeClr val="accent3"/>
                </a:solidFill>
              </a:rPr>
              <a:t>Операция сложения используется для сложения двух чисел. Это может быть как целые числа, так и вещественные числа.</a:t>
            </a:r>
          </a:p>
        </p:txBody>
      </p:sp>
      <p:sp>
        <p:nvSpPr>
          <p:cNvPr id="561" name="Google Shape;561;p32"/>
          <p:cNvSpPr txBox="1">
            <a:spLocks noGrp="1"/>
          </p:cNvSpPr>
          <p:nvPr>
            <p:ph type="title"/>
          </p:nvPr>
        </p:nvSpPr>
        <p:spPr>
          <a:xfrm>
            <a:off x="1170234" y="768663"/>
            <a:ext cx="3135064" cy="191226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ru-RU" sz="1600" dirty="0">
                <a:solidFill>
                  <a:schemeClr val="accent3"/>
                </a:solidFill>
              </a:rPr>
              <a:t>2. </a:t>
            </a:r>
            <a:r>
              <a:rPr lang="ru-RU" sz="1600" dirty="0">
                <a:solidFill>
                  <a:schemeClr val="accent2"/>
                </a:solidFill>
              </a:rPr>
              <a:t>Вычитание (-):</a:t>
            </a:r>
            <a:r>
              <a:rPr lang="ru-RU" sz="1600" dirty="0">
                <a:solidFill>
                  <a:schemeClr val="accent3"/>
                </a:solidFill>
              </a:rPr>
              <a:t> Операция вычитания используется для вычитания одного числа из другого.</a:t>
            </a:r>
            <a:endParaRPr sz="100" dirty="0">
              <a:solidFill>
                <a:schemeClr val="accent3"/>
              </a:solidFill>
            </a:endParaRPr>
          </a:p>
        </p:txBody>
      </p:sp>
      <p:grpSp>
        <p:nvGrpSpPr>
          <p:cNvPr id="563" name="Google Shape;563;p32"/>
          <p:cNvGrpSpPr/>
          <p:nvPr/>
        </p:nvGrpSpPr>
        <p:grpSpPr>
          <a:xfrm>
            <a:off x="917185" y="1031790"/>
            <a:ext cx="506100" cy="3277887"/>
            <a:chOff x="1084825" y="1168950"/>
            <a:chExt cx="506100" cy="3277887"/>
          </a:xfrm>
        </p:grpSpPr>
        <p:sp>
          <p:nvSpPr>
            <p:cNvPr id="564" name="Google Shape;564;p32"/>
            <p:cNvSpPr txBox="1"/>
            <p:nvPr/>
          </p:nvSpPr>
          <p:spPr>
            <a:xfrm>
              <a:off x="1084825" y="3954425"/>
              <a:ext cx="506100" cy="4924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dirty="0">
                  <a:solidFill>
                    <a:schemeClr val="accent6"/>
                  </a:solidFill>
                  <a:latin typeface="Fira Code"/>
                  <a:ea typeface="Fira Code"/>
                  <a:cs typeface="Fira Code"/>
                  <a:sym typeface="Fira Code"/>
                </a:rPr>
                <a:t>}</a:t>
              </a:r>
              <a:endParaRPr sz="2000" dirty="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cxnSp>
          <p:nvCxnSpPr>
            <p:cNvPr id="565" name="Google Shape;565;p32"/>
            <p:cNvCxnSpPr/>
            <p:nvPr/>
          </p:nvCxnSpPr>
          <p:spPr>
            <a:xfrm>
              <a:off x="1337875" y="1168950"/>
              <a:ext cx="0" cy="27672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69" name="Google Shape;569;p32"/>
          <p:cNvSpPr txBox="1">
            <a:spLocks noGrp="1"/>
          </p:cNvSpPr>
          <p:nvPr>
            <p:ph type="subTitle" idx="1"/>
          </p:nvPr>
        </p:nvSpPr>
        <p:spPr>
          <a:xfrm>
            <a:off x="710125" y="4694725"/>
            <a:ext cx="48651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dirty="0">
                <a:solidFill>
                  <a:schemeClr val="accent3"/>
                </a:solidFill>
              </a:rPr>
              <a:t>Язык программирования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570" name="Google Shape;570;p32"/>
          <p:cNvSpPr txBox="1">
            <a:spLocks noGrp="1"/>
          </p:cNvSpPr>
          <p:nvPr>
            <p:ph type="subTitle" idx="1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accent3"/>
                </a:solidFill>
              </a:rPr>
              <a:t>forbeginners.html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571" name="Google Shape;571;p32"/>
          <p:cNvSpPr txBox="1">
            <a:spLocks noGrp="1"/>
          </p:cNvSpPr>
          <p:nvPr>
            <p:ph type="subTitle" idx="1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accent3"/>
                </a:solidFill>
              </a:rPr>
              <a:t>workshop.css</a:t>
            </a:r>
            <a:endParaRPr sz="1400" dirty="0">
              <a:solidFill>
                <a:schemeClr val="accent3"/>
              </a:solidFill>
            </a:endParaRPr>
          </a:p>
        </p:txBody>
      </p:sp>
      <p:pic>
        <p:nvPicPr>
          <p:cNvPr id="2" name="Запись экрана 1">
            <a:hlinkClick r:id="" action="ppaction://media"/>
            <a:extLst>
              <a:ext uri="{FF2B5EF4-FFF2-40B4-BE49-F238E27FC236}">
                <a16:creationId xmlns:a16="http://schemas.microsoft.com/office/drawing/2014/main" id="{E5804CAB-0FC1-48EF-A8E4-155ABA0C5585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512" end="1097.6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566025" y="495300"/>
            <a:ext cx="4577975" cy="37338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8208732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72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32"/>
          <p:cNvSpPr txBox="1">
            <a:spLocks noGrp="1"/>
          </p:cNvSpPr>
          <p:nvPr>
            <p:ph type="title"/>
          </p:nvPr>
        </p:nvSpPr>
        <p:spPr>
          <a:xfrm>
            <a:off x="1170235" y="939730"/>
            <a:ext cx="3135064" cy="191226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ru-RU" sz="1600" dirty="0">
                <a:solidFill>
                  <a:schemeClr val="accent3"/>
                </a:solidFill>
              </a:rPr>
              <a:t>3. </a:t>
            </a:r>
            <a:r>
              <a:rPr lang="ru-RU" sz="1600" dirty="0">
                <a:solidFill>
                  <a:schemeClr val="accent2"/>
                </a:solidFill>
              </a:rPr>
              <a:t>Умножение (*): </a:t>
            </a:r>
            <a:r>
              <a:rPr lang="ru-RU" sz="1600" dirty="0">
                <a:solidFill>
                  <a:schemeClr val="accent3"/>
                </a:solidFill>
              </a:rPr>
              <a:t>Операция умножения используется для перемножения двух чисел.</a:t>
            </a:r>
            <a:br>
              <a:rPr lang="ru-RU" sz="1600" dirty="0">
                <a:solidFill>
                  <a:schemeClr val="accent3"/>
                </a:solidFill>
              </a:rPr>
            </a:br>
            <a:endParaRPr sz="100" dirty="0">
              <a:solidFill>
                <a:schemeClr val="accent3"/>
              </a:solidFill>
            </a:endParaRPr>
          </a:p>
        </p:txBody>
      </p:sp>
      <p:grpSp>
        <p:nvGrpSpPr>
          <p:cNvPr id="563" name="Google Shape;563;p32"/>
          <p:cNvGrpSpPr/>
          <p:nvPr/>
        </p:nvGrpSpPr>
        <p:grpSpPr>
          <a:xfrm>
            <a:off x="917185" y="1031790"/>
            <a:ext cx="506100" cy="3277887"/>
            <a:chOff x="1084825" y="1168950"/>
            <a:chExt cx="506100" cy="3277887"/>
          </a:xfrm>
        </p:grpSpPr>
        <p:sp>
          <p:nvSpPr>
            <p:cNvPr id="564" name="Google Shape;564;p32"/>
            <p:cNvSpPr txBox="1"/>
            <p:nvPr/>
          </p:nvSpPr>
          <p:spPr>
            <a:xfrm>
              <a:off x="1084825" y="3954425"/>
              <a:ext cx="506100" cy="4924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dirty="0">
                  <a:solidFill>
                    <a:schemeClr val="accent6"/>
                  </a:solidFill>
                  <a:latin typeface="Fira Code"/>
                  <a:ea typeface="Fira Code"/>
                  <a:cs typeface="Fira Code"/>
                  <a:sym typeface="Fira Code"/>
                </a:rPr>
                <a:t>}</a:t>
              </a:r>
              <a:endParaRPr sz="2000" dirty="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cxnSp>
          <p:nvCxnSpPr>
            <p:cNvPr id="565" name="Google Shape;565;p32"/>
            <p:cNvCxnSpPr/>
            <p:nvPr/>
          </p:nvCxnSpPr>
          <p:spPr>
            <a:xfrm>
              <a:off x="1337875" y="1168950"/>
              <a:ext cx="0" cy="27672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69" name="Google Shape;569;p32"/>
          <p:cNvSpPr txBox="1">
            <a:spLocks noGrp="1"/>
          </p:cNvSpPr>
          <p:nvPr>
            <p:ph type="subTitle" idx="1"/>
          </p:nvPr>
        </p:nvSpPr>
        <p:spPr>
          <a:xfrm>
            <a:off x="710125" y="4694725"/>
            <a:ext cx="48651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dirty="0">
                <a:solidFill>
                  <a:schemeClr val="accent3"/>
                </a:solidFill>
              </a:rPr>
              <a:t>Язык программирования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570" name="Google Shape;570;p32"/>
          <p:cNvSpPr txBox="1">
            <a:spLocks noGrp="1"/>
          </p:cNvSpPr>
          <p:nvPr>
            <p:ph type="subTitle" idx="1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accent3"/>
                </a:solidFill>
              </a:rPr>
              <a:t>forbeginners.html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571" name="Google Shape;571;p32"/>
          <p:cNvSpPr txBox="1">
            <a:spLocks noGrp="1"/>
          </p:cNvSpPr>
          <p:nvPr>
            <p:ph type="subTitle" idx="1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accent3"/>
                </a:solidFill>
              </a:rPr>
              <a:t>workshop.css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9" name="Google Shape;561;p32">
            <a:extLst>
              <a:ext uri="{FF2B5EF4-FFF2-40B4-BE49-F238E27FC236}">
                <a16:creationId xmlns:a16="http://schemas.microsoft.com/office/drawing/2014/main" id="{9DACDECB-1849-4050-ACE7-A40E11BD597A}"/>
              </a:ext>
            </a:extLst>
          </p:cNvPr>
          <p:cNvSpPr txBox="1">
            <a:spLocks/>
          </p:cNvSpPr>
          <p:nvPr/>
        </p:nvSpPr>
        <p:spPr>
          <a:xfrm>
            <a:off x="1171881" y="1585148"/>
            <a:ext cx="1108144" cy="6577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Fira Code"/>
              <a:buNone/>
              <a:defRPr sz="2800" b="0" i="0" u="none" strike="noStrike" cap="none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Fira Code"/>
              <a:buNone/>
              <a:defRPr sz="42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Fira Code"/>
              <a:buNone/>
              <a:defRPr sz="42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Fira Code"/>
              <a:buNone/>
              <a:defRPr sz="42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Fira Code"/>
              <a:buNone/>
              <a:defRPr sz="42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Fira Code"/>
              <a:buNone/>
              <a:defRPr sz="42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Fira Code"/>
              <a:buNone/>
              <a:defRPr sz="42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Fira Code"/>
              <a:buNone/>
              <a:defRPr sz="42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Fira Code"/>
              <a:buNone/>
              <a:defRPr sz="42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r>
              <a:rPr lang="ru-RU" sz="100" dirty="0">
                <a:solidFill>
                  <a:schemeClr val="accent3"/>
                </a:solidFill>
              </a:rPr>
              <a:t>2. </a:t>
            </a:r>
            <a:r>
              <a:rPr lang="ru-RU" sz="100" dirty="0">
                <a:solidFill>
                  <a:schemeClr val="accent2"/>
                </a:solidFill>
              </a:rPr>
              <a:t>Вычитание (-):</a:t>
            </a:r>
            <a:r>
              <a:rPr lang="ru-RU" sz="100" dirty="0">
                <a:solidFill>
                  <a:schemeClr val="accent3"/>
                </a:solidFill>
              </a:rPr>
              <a:t> Операция вычитания используется для вычитания одного числа из другого.</a:t>
            </a:r>
          </a:p>
        </p:txBody>
      </p:sp>
      <p:pic>
        <p:nvPicPr>
          <p:cNvPr id="2" name="Запись экрана 1">
            <a:hlinkClick r:id="" action="ppaction://media"/>
            <a:extLst>
              <a:ext uri="{FF2B5EF4-FFF2-40B4-BE49-F238E27FC236}">
                <a16:creationId xmlns:a16="http://schemas.microsoft.com/office/drawing/2014/main" id="{A66C84DF-5482-4E83-83A0-E3CF7843EEAB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113" end="704.0204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566025" y="548490"/>
            <a:ext cx="4577975" cy="308371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6953360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23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32"/>
          <p:cNvSpPr txBox="1">
            <a:spLocks noGrp="1"/>
          </p:cNvSpPr>
          <p:nvPr>
            <p:ph type="title"/>
          </p:nvPr>
        </p:nvSpPr>
        <p:spPr>
          <a:xfrm>
            <a:off x="1170235" y="1123117"/>
            <a:ext cx="3135064" cy="191226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ru-RU" sz="1800" dirty="0">
                <a:solidFill>
                  <a:schemeClr val="accent3"/>
                </a:solidFill>
              </a:rPr>
              <a:t>4. </a:t>
            </a:r>
            <a:r>
              <a:rPr lang="ru-RU" sz="1800" dirty="0">
                <a:solidFill>
                  <a:schemeClr val="accent2"/>
                </a:solidFill>
              </a:rPr>
              <a:t>Деление (/): </a:t>
            </a:r>
            <a:r>
              <a:rPr lang="ru-RU" sz="1800" dirty="0">
                <a:solidFill>
                  <a:schemeClr val="accent3"/>
                </a:solidFill>
              </a:rPr>
              <a:t>Операция деления используется для деления одного числа на другое. Результатом всегда будет вещественное число.</a:t>
            </a:r>
            <a:br>
              <a:rPr lang="ru-RU" sz="1800" dirty="0">
                <a:solidFill>
                  <a:schemeClr val="accent3"/>
                </a:solidFill>
              </a:rPr>
            </a:br>
            <a:endParaRPr sz="100" dirty="0">
              <a:solidFill>
                <a:schemeClr val="accent3"/>
              </a:solidFill>
            </a:endParaRPr>
          </a:p>
        </p:txBody>
      </p:sp>
      <p:grpSp>
        <p:nvGrpSpPr>
          <p:cNvPr id="563" name="Google Shape;563;p32"/>
          <p:cNvGrpSpPr/>
          <p:nvPr/>
        </p:nvGrpSpPr>
        <p:grpSpPr>
          <a:xfrm>
            <a:off x="917185" y="1031790"/>
            <a:ext cx="506100" cy="3277887"/>
            <a:chOff x="1084825" y="1168950"/>
            <a:chExt cx="506100" cy="3277887"/>
          </a:xfrm>
        </p:grpSpPr>
        <p:sp>
          <p:nvSpPr>
            <p:cNvPr id="564" name="Google Shape;564;p32"/>
            <p:cNvSpPr txBox="1"/>
            <p:nvPr/>
          </p:nvSpPr>
          <p:spPr>
            <a:xfrm>
              <a:off x="1084825" y="3954425"/>
              <a:ext cx="506100" cy="4924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dirty="0">
                  <a:solidFill>
                    <a:schemeClr val="accent6"/>
                  </a:solidFill>
                  <a:latin typeface="Fira Code"/>
                  <a:ea typeface="Fira Code"/>
                  <a:cs typeface="Fira Code"/>
                  <a:sym typeface="Fira Code"/>
                </a:rPr>
                <a:t>}</a:t>
              </a:r>
              <a:endParaRPr sz="2000" dirty="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cxnSp>
          <p:nvCxnSpPr>
            <p:cNvPr id="565" name="Google Shape;565;p32"/>
            <p:cNvCxnSpPr/>
            <p:nvPr/>
          </p:nvCxnSpPr>
          <p:spPr>
            <a:xfrm>
              <a:off x="1337875" y="1168950"/>
              <a:ext cx="0" cy="27672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69" name="Google Shape;569;p32"/>
          <p:cNvSpPr txBox="1">
            <a:spLocks noGrp="1"/>
          </p:cNvSpPr>
          <p:nvPr>
            <p:ph type="subTitle" idx="1"/>
          </p:nvPr>
        </p:nvSpPr>
        <p:spPr>
          <a:xfrm>
            <a:off x="710125" y="4694725"/>
            <a:ext cx="48651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dirty="0">
                <a:solidFill>
                  <a:schemeClr val="accent3"/>
                </a:solidFill>
              </a:rPr>
              <a:t>Язык программирования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570" name="Google Shape;570;p32"/>
          <p:cNvSpPr txBox="1">
            <a:spLocks noGrp="1"/>
          </p:cNvSpPr>
          <p:nvPr>
            <p:ph type="subTitle" idx="1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accent3"/>
                </a:solidFill>
              </a:rPr>
              <a:t>forbeginners.html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571" name="Google Shape;571;p32"/>
          <p:cNvSpPr txBox="1">
            <a:spLocks noGrp="1"/>
          </p:cNvSpPr>
          <p:nvPr>
            <p:ph type="subTitle" idx="1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accent3"/>
                </a:solidFill>
              </a:rPr>
              <a:t>workshop.css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9" name="Google Shape;561;p32">
            <a:extLst>
              <a:ext uri="{FF2B5EF4-FFF2-40B4-BE49-F238E27FC236}">
                <a16:creationId xmlns:a16="http://schemas.microsoft.com/office/drawing/2014/main" id="{F1D58AB6-6E0D-4EE7-B83D-231EDF63A70C}"/>
              </a:ext>
            </a:extLst>
          </p:cNvPr>
          <p:cNvSpPr txBox="1">
            <a:spLocks/>
          </p:cNvSpPr>
          <p:nvPr/>
        </p:nvSpPr>
        <p:spPr>
          <a:xfrm>
            <a:off x="1170235" y="1072512"/>
            <a:ext cx="3135064" cy="1912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Fira Code"/>
              <a:buNone/>
              <a:defRPr sz="2800" b="0" i="0" u="none" strike="noStrike" cap="none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Fira Code"/>
              <a:buNone/>
              <a:defRPr sz="42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Fira Code"/>
              <a:buNone/>
              <a:defRPr sz="42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Fira Code"/>
              <a:buNone/>
              <a:defRPr sz="42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Fira Code"/>
              <a:buNone/>
              <a:defRPr sz="42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Fira Code"/>
              <a:buNone/>
              <a:defRPr sz="42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Fira Code"/>
              <a:buNone/>
              <a:defRPr sz="42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Fira Code"/>
              <a:buNone/>
              <a:defRPr sz="42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Fira Code"/>
              <a:buNone/>
              <a:defRPr sz="42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r>
              <a:rPr lang="ru-RU" sz="100" dirty="0">
                <a:solidFill>
                  <a:schemeClr val="accent3"/>
                </a:solidFill>
              </a:rPr>
              <a:t>2. </a:t>
            </a:r>
            <a:r>
              <a:rPr lang="ru-RU" sz="100" dirty="0">
                <a:solidFill>
                  <a:schemeClr val="accent2"/>
                </a:solidFill>
              </a:rPr>
              <a:t>Вычитание (-):</a:t>
            </a:r>
            <a:r>
              <a:rPr lang="ru-RU" sz="100" dirty="0">
                <a:solidFill>
                  <a:schemeClr val="accent3"/>
                </a:solidFill>
              </a:rPr>
              <a:t> Операция вычитания используется для вычитания одного числа из другого.</a:t>
            </a:r>
          </a:p>
        </p:txBody>
      </p:sp>
      <p:sp>
        <p:nvSpPr>
          <p:cNvPr id="10" name="Google Shape;561;p32">
            <a:extLst>
              <a:ext uri="{FF2B5EF4-FFF2-40B4-BE49-F238E27FC236}">
                <a16:creationId xmlns:a16="http://schemas.microsoft.com/office/drawing/2014/main" id="{826C01AF-E77C-463E-BC27-2993CA6E7C8B}"/>
              </a:ext>
            </a:extLst>
          </p:cNvPr>
          <p:cNvSpPr txBox="1">
            <a:spLocks/>
          </p:cNvSpPr>
          <p:nvPr/>
        </p:nvSpPr>
        <p:spPr>
          <a:xfrm>
            <a:off x="1322635" y="1072513"/>
            <a:ext cx="3135064" cy="1912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Fira Code"/>
              <a:buNone/>
              <a:defRPr sz="2800" b="0" i="0" u="none" strike="noStrike" cap="none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Fira Code"/>
              <a:buNone/>
              <a:defRPr sz="42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Fira Code"/>
              <a:buNone/>
              <a:defRPr sz="42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Fira Code"/>
              <a:buNone/>
              <a:defRPr sz="42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Fira Code"/>
              <a:buNone/>
              <a:defRPr sz="42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Fira Code"/>
              <a:buNone/>
              <a:defRPr sz="42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Fira Code"/>
              <a:buNone/>
              <a:defRPr sz="42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Fira Code"/>
              <a:buNone/>
              <a:defRPr sz="42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Fira Code"/>
              <a:buNone/>
              <a:defRPr sz="42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r>
              <a:rPr lang="ru-RU" sz="100" dirty="0">
                <a:solidFill>
                  <a:schemeClr val="accent3"/>
                </a:solidFill>
              </a:rPr>
              <a:t>2. </a:t>
            </a:r>
            <a:r>
              <a:rPr lang="ru-RU" sz="100" dirty="0">
                <a:solidFill>
                  <a:schemeClr val="accent2"/>
                </a:solidFill>
              </a:rPr>
              <a:t>Вычитание (-):</a:t>
            </a:r>
            <a:r>
              <a:rPr lang="ru-RU" sz="100" dirty="0">
                <a:solidFill>
                  <a:schemeClr val="accent3"/>
                </a:solidFill>
              </a:rPr>
              <a:t> Операция вычитания используется для вычитания одного числа из другого.</a:t>
            </a:r>
          </a:p>
        </p:txBody>
      </p:sp>
      <p:sp>
        <p:nvSpPr>
          <p:cNvPr id="12" name="Google Shape;561;p32">
            <a:extLst>
              <a:ext uri="{FF2B5EF4-FFF2-40B4-BE49-F238E27FC236}">
                <a16:creationId xmlns:a16="http://schemas.microsoft.com/office/drawing/2014/main" id="{0D003252-A251-4EF2-9F5B-9E0297E4A774}"/>
              </a:ext>
            </a:extLst>
          </p:cNvPr>
          <p:cNvSpPr txBox="1">
            <a:spLocks/>
          </p:cNvSpPr>
          <p:nvPr/>
        </p:nvSpPr>
        <p:spPr>
          <a:xfrm>
            <a:off x="1322635" y="1505705"/>
            <a:ext cx="1809173" cy="1079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Fira Code"/>
              <a:buNone/>
              <a:defRPr sz="2800" b="0" i="0" u="none" strike="noStrike" cap="none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Fira Code"/>
              <a:buNone/>
              <a:defRPr sz="42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Fira Code"/>
              <a:buNone/>
              <a:defRPr sz="42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Fira Code"/>
              <a:buNone/>
              <a:defRPr sz="42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Fira Code"/>
              <a:buNone/>
              <a:defRPr sz="42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Fira Code"/>
              <a:buNone/>
              <a:defRPr sz="42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Fira Code"/>
              <a:buNone/>
              <a:defRPr sz="42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Fira Code"/>
              <a:buNone/>
              <a:defRPr sz="42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Fira Code"/>
              <a:buNone/>
              <a:defRPr sz="42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r>
              <a:rPr lang="ru-RU" sz="100" dirty="0">
                <a:solidFill>
                  <a:schemeClr val="accent3"/>
                </a:solidFill>
              </a:rPr>
              <a:t>3. </a:t>
            </a:r>
            <a:r>
              <a:rPr lang="ru-RU" sz="100" dirty="0">
                <a:solidFill>
                  <a:schemeClr val="accent2"/>
                </a:solidFill>
              </a:rPr>
              <a:t>Умножение (*): </a:t>
            </a:r>
            <a:r>
              <a:rPr lang="ru-RU" sz="100" dirty="0">
                <a:solidFill>
                  <a:schemeClr val="accent3"/>
                </a:solidFill>
              </a:rPr>
              <a:t>Операция умножения используется для перемножения двух чисел.</a:t>
            </a:r>
            <a:br>
              <a:rPr lang="ru-RU" sz="100" dirty="0">
                <a:solidFill>
                  <a:schemeClr val="accent3"/>
                </a:solidFill>
              </a:rPr>
            </a:br>
            <a:endParaRPr lang="ru-RU" sz="100" dirty="0">
              <a:solidFill>
                <a:schemeClr val="accent3"/>
              </a:solidFill>
            </a:endParaRPr>
          </a:p>
        </p:txBody>
      </p:sp>
      <p:pic>
        <p:nvPicPr>
          <p:cNvPr id="2" name="Запись экрана 1">
            <a:hlinkClick r:id="" action="ppaction://media"/>
            <a:extLst>
              <a:ext uri="{FF2B5EF4-FFF2-40B4-BE49-F238E27FC236}">
                <a16:creationId xmlns:a16="http://schemas.microsoft.com/office/drawing/2014/main" id="{BC5D84E6-97F8-4679-A8F2-C5A78C75E6E0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094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566025" y="548490"/>
            <a:ext cx="4577975" cy="332501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7383569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50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32"/>
          <p:cNvSpPr txBox="1">
            <a:spLocks noGrp="1"/>
          </p:cNvSpPr>
          <p:nvPr>
            <p:ph type="title"/>
          </p:nvPr>
        </p:nvSpPr>
        <p:spPr>
          <a:xfrm>
            <a:off x="1170233" y="1013515"/>
            <a:ext cx="3135064" cy="191226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ru-RU" sz="1800" dirty="0">
                <a:solidFill>
                  <a:schemeClr val="accent3"/>
                </a:solidFill>
              </a:rPr>
              <a:t>5. </a:t>
            </a:r>
            <a:r>
              <a:rPr lang="ru-RU" sz="1800" dirty="0">
                <a:solidFill>
                  <a:schemeClr val="accent2"/>
                </a:solidFill>
              </a:rPr>
              <a:t>Целочисленное деление (//): </a:t>
            </a:r>
            <a:r>
              <a:rPr lang="ru-RU" sz="1800" dirty="0">
                <a:solidFill>
                  <a:schemeClr val="accent3"/>
                </a:solidFill>
              </a:rPr>
              <a:t>Операция целочисленного деления возвращает только целую часть результат деления.</a:t>
            </a:r>
            <a:endParaRPr sz="200" dirty="0">
              <a:solidFill>
                <a:schemeClr val="accent3"/>
              </a:solidFill>
            </a:endParaRPr>
          </a:p>
        </p:txBody>
      </p:sp>
      <p:grpSp>
        <p:nvGrpSpPr>
          <p:cNvPr id="563" name="Google Shape;563;p32"/>
          <p:cNvGrpSpPr/>
          <p:nvPr/>
        </p:nvGrpSpPr>
        <p:grpSpPr>
          <a:xfrm>
            <a:off x="917185" y="1031790"/>
            <a:ext cx="506100" cy="3277887"/>
            <a:chOff x="1084825" y="1168950"/>
            <a:chExt cx="506100" cy="3277887"/>
          </a:xfrm>
        </p:grpSpPr>
        <p:sp>
          <p:nvSpPr>
            <p:cNvPr id="564" name="Google Shape;564;p32"/>
            <p:cNvSpPr txBox="1"/>
            <p:nvPr/>
          </p:nvSpPr>
          <p:spPr>
            <a:xfrm>
              <a:off x="1084825" y="3954425"/>
              <a:ext cx="506100" cy="4924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dirty="0">
                  <a:solidFill>
                    <a:schemeClr val="accent6"/>
                  </a:solidFill>
                  <a:latin typeface="Fira Code"/>
                  <a:ea typeface="Fira Code"/>
                  <a:cs typeface="Fira Code"/>
                  <a:sym typeface="Fira Code"/>
                </a:rPr>
                <a:t>}</a:t>
              </a:r>
              <a:endParaRPr sz="2000" dirty="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cxnSp>
          <p:nvCxnSpPr>
            <p:cNvPr id="565" name="Google Shape;565;p32"/>
            <p:cNvCxnSpPr/>
            <p:nvPr/>
          </p:nvCxnSpPr>
          <p:spPr>
            <a:xfrm>
              <a:off x="1337875" y="1168950"/>
              <a:ext cx="0" cy="27672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69" name="Google Shape;569;p32"/>
          <p:cNvSpPr txBox="1">
            <a:spLocks noGrp="1"/>
          </p:cNvSpPr>
          <p:nvPr>
            <p:ph type="subTitle" idx="1"/>
          </p:nvPr>
        </p:nvSpPr>
        <p:spPr>
          <a:xfrm>
            <a:off x="710125" y="4694725"/>
            <a:ext cx="48651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dirty="0">
                <a:solidFill>
                  <a:schemeClr val="accent3"/>
                </a:solidFill>
              </a:rPr>
              <a:t>Язык программирования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570" name="Google Shape;570;p32"/>
          <p:cNvSpPr txBox="1">
            <a:spLocks noGrp="1"/>
          </p:cNvSpPr>
          <p:nvPr>
            <p:ph type="subTitle" idx="1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accent3"/>
                </a:solidFill>
              </a:rPr>
              <a:t>forbeginners.html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571" name="Google Shape;571;p32"/>
          <p:cNvSpPr txBox="1">
            <a:spLocks noGrp="1"/>
          </p:cNvSpPr>
          <p:nvPr>
            <p:ph type="subTitle" idx="1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accent3"/>
                </a:solidFill>
              </a:rPr>
              <a:t>workshop.css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9" name="Google Shape;561;p32">
            <a:extLst>
              <a:ext uri="{FF2B5EF4-FFF2-40B4-BE49-F238E27FC236}">
                <a16:creationId xmlns:a16="http://schemas.microsoft.com/office/drawing/2014/main" id="{DB2E03E5-EA66-4D1F-A084-6C49BB3782F3}"/>
              </a:ext>
            </a:extLst>
          </p:cNvPr>
          <p:cNvSpPr txBox="1">
            <a:spLocks/>
          </p:cNvSpPr>
          <p:nvPr/>
        </p:nvSpPr>
        <p:spPr>
          <a:xfrm>
            <a:off x="1170234" y="1818303"/>
            <a:ext cx="1466278" cy="629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Fira Code"/>
              <a:buNone/>
              <a:defRPr sz="2800" b="0" i="0" u="none" strike="noStrike" cap="none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Fira Code"/>
              <a:buNone/>
              <a:defRPr sz="42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Fira Code"/>
              <a:buNone/>
              <a:defRPr sz="42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Fira Code"/>
              <a:buNone/>
              <a:defRPr sz="42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Fira Code"/>
              <a:buNone/>
              <a:defRPr sz="42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Fira Code"/>
              <a:buNone/>
              <a:defRPr sz="42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Fira Code"/>
              <a:buNone/>
              <a:defRPr sz="42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Fira Code"/>
              <a:buNone/>
              <a:defRPr sz="42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Fira Code"/>
              <a:buNone/>
              <a:defRPr sz="42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r>
              <a:rPr lang="ru-RU" sz="100" dirty="0">
                <a:solidFill>
                  <a:schemeClr val="accent3"/>
                </a:solidFill>
              </a:rPr>
              <a:t>4. </a:t>
            </a:r>
            <a:r>
              <a:rPr lang="ru-RU" sz="100" dirty="0">
                <a:solidFill>
                  <a:schemeClr val="accent2"/>
                </a:solidFill>
              </a:rPr>
              <a:t>Деление (/): </a:t>
            </a:r>
            <a:r>
              <a:rPr lang="ru-RU" sz="100" dirty="0">
                <a:solidFill>
                  <a:schemeClr val="accent3"/>
                </a:solidFill>
              </a:rPr>
              <a:t>Операция деления используется для деления одного числа на другое. Результатом всегда будет вещественное число.</a:t>
            </a:r>
            <a:br>
              <a:rPr lang="ru-RU" sz="100" dirty="0">
                <a:solidFill>
                  <a:schemeClr val="accent3"/>
                </a:solidFill>
              </a:rPr>
            </a:br>
            <a:endParaRPr lang="ru-RU" sz="100" dirty="0">
              <a:solidFill>
                <a:schemeClr val="accent3"/>
              </a:solidFill>
            </a:endParaRPr>
          </a:p>
        </p:txBody>
      </p:sp>
      <p:pic>
        <p:nvPicPr>
          <p:cNvPr id="2" name="Запись экрана 1">
            <a:hlinkClick r:id="" action="ppaction://media"/>
            <a:extLst>
              <a:ext uri="{FF2B5EF4-FFF2-40B4-BE49-F238E27FC236}">
                <a16:creationId xmlns:a16="http://schemas.microsoft.com/office/drawing/2014/main" id="{196A0D08-D245-4FF4-98FA-1C6D6AD39C33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259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566025" y="548490"/>
            <a:ext cx="4577975" cy="332501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5761128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69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32"/>
          <p:cNvSpPr txBox="1">
            <a:spLocks noGrp="1"/>
          </p:cNvSpPr>
          <p:nvPr>
            <p:ph type="title"/>
          </p:nvPr>
        </p:nvSpPr>
        <p:spPr>
          <a:xfrm>
            <a:off x="1170235" y="939730"/>
            <a:ext cx="3135064" cy="191226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ru-RU" sz="1800" dirty="0">
                <a:solidFill>
                  <a:schemeClr val="accent3"/>
                </a:solidFill>
              </a:rPr>
              <a:t>6. </a:t>
            </a:r>
            <a:r>
              <a:rPr lang="ru-RU" sz="1800" dirty="0">
                <a:solidFill>
                  <a:schemeClr val="accent2"/>
                </a:solidFill>
              </a:rPr>
              <a:t>Возведение в степень (**): </a:t>
            </a:r>
            <a:r>
              <a:rPr lang="ru-RU" sz="1800" dirty="0">
                <a:solidFill>
                  <a:schemeClr val="accent3"/>
                </a:solidFill>
              </a:rPr>
              <a:t>Операция возведения в степень используется для возведения числа в определенную степень.</a:t>
            </a:r>
            <a:endParaRPr sz="100" dirty="0">
              <a:solidFill>
                <a:schemeClr val="accent3"/>
              </a:solidFill>
            </a:endParaRPr>
          </a:p>
        </p:txBody>
      </p:sp>
      <p:grpSp>
        <p:nvGrpSpPr>
          <p:cNvPr id="563" name="Google Shape;563;p32"/>
          <p:cNvGrpSpPr/>
          <p:nvPr/>
        </p:nvGrpSpPr>
        <p:grpSpPr>
          <a:xfrm>
            <a:off x="917185" y="1031790"/>
            <a:ext cx="506100" cy="3277887"/>
            <a:chOff x="1084825" y="1168950"/>
            <a:chExt cx="506100" cy="3277887"/>
          </a:xfrm>
        </p:grpSpPr>
        <p:sp>
          <p:nvSpPr>
            <p:cNvPr id="564" name="Google Shape;564;p32"/>
            <p:cNvSpPr txBox="1"/>
            <p:nvPr/>
          </p:nvSpPr>
          <p:spPr>
            <a:xfrm>
              <a:off x="1084825" y="3954425"/>
              <a:ext cx="506100" cy="4924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dirty="0">
                  <a:solidFill>
                    <a:schemeClr val="accent6"/>
                  </a:solidFill>
                  <a:latin typeface="Fira Code"/>
                  <a:ea typeface="Fira Code"/>
                  <a:cs typeface="Fira Code"/>
                  <a:sym typeface="Fira Code"/>
                </a:rPr>
                <a:t>}</a:t>
              </a:r>
              <a:endParaRPr sz="2000" dirty="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cxnSp>
          <p:nvCxnSpPr>
            <p:cNvPr id="565" name="Google Shape;565;p32"/>
            <p:cNvCxnSpPr/>
            <p:nvPr/>
          </p:nvCxnSpPr>
          <p:spPr>
            <a:xfrm>
              <a:off x="1337875" y="1168950"/>
              <a:ext cx="0" cy="27672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69" name="Google Shape;569;p32"/>
          <p:cNvSpPr txBox="1">
            <a:spLocks noGrp="1"/>
          </p:cNvSpPr>
          <p:nvPr>
            <p:ph type="subTitle" idx="1"/>
          </p:nvPr>
        </p:nvSpPr>
        <p:spPr>
          <a:xfrm>
            <a:off x="710125" y="4694725"/>
            <a:ext cx="48651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dirty="0">
                <a:solidFill>
                  <a:schemeClr val="accent3"/>
                </a:solidFill>
              </a:rPr>
              <a:t>Язык программирования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570" name="Google Shape;570;p32"/>
          <p:cNvSpPr txBox="1">
            <a:spLocks noGrp="1"/>
          </p:cNvSpPr>
          <p:nvPr>
            <p:ph type="subTitle" idx="1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accent3"/>
                </a:solidFill>
              </a:rPr>
              <a:t>forbeginners.html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571" name="Google Shape;571;p32"/>
          <p:cNvSpPr txBox="1">
            <a:spLocks noGrp="1"/>
          </p:cNvSpPr>
          <p:nvPr>
            <p:ph type="subTitle" idx="1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accent3"/>
                </a:solidFill>
              </a:rPr>
              <a:t>workshop.css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9" name="Google Shape;561;p32">
            <a:extLst>
              <a:ext uri="{FF2B5EF4-FFF2-40B4-BE49-F238E27FC236}">
                <a16:creationId xmlns:a16="http://schemas.microsoft.com/office/drawing/2014/main" id="{5346059C-9B81-423A-A781-C21C8870DA59}"/>
              </a:ext>
            </a:extLst>
          </p:cNvPr>
          <p:cNvSpPr txBox="1">
            <a:spLocks/>
          </p:cNvSpPr>
          <p:nvPr/>
        </p:nvSpPr>
        <p:spPr>
          <a:xfrm>
            <a:off x="1170234" y="1387619"/>
            <a:ext cx="970983" cy="110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Fira Code"/>
              <a:buNone/>
              <a:defRPr sz="2800" b="0" i="0" u="none" strike="noStrike" cap="none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Fira Code"/>
              <a:buNone/>
              <a:defRPr sz="42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Fira Code"/>
              <a:buNone/>
              <a:defRPr sz="42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Fira Code"/>
              <a:buNone/>
              <a:defRPr sz="42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Fira Code"/>
              <a:buNone/>
              <a:defRPr sz="42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Fira Code"/>
              <a:buNone/>
              <a:defRPr sz="42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Fira Code"/>
              <a:buNone/>
              <a:defRPr sz="42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Fira Code"/>
              <a:buNone/>
              <a:defRPr sz="42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Fira Code"/>
              <a:buNone/>
              <a:defRPr sz="42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r>
              <a:rPr lang="ru-RU" sz="100" dirty="0">
                <a:solidFill>
                  <a:schemeClr val="accent3"/>
                </a:solidFill>
              </a:rPr>
              <a:t>5. </a:t>
            </a:r>
            <a:r>
              <a:rPr lang="ru-RU" sz="100" dirty="0">
                <a:solidFill>
                  <a:schemeClr val="accent2"/>
                </a:solidFill>
              </a:rPr>
              <a:t>Целочисленное деление (//): </a:t>
            </a:r>
            <a:r>
              <a:rPr lang="ru-RU" sz="100" dirty="0">
                <a:solidFill>
                  <a:schemeClr val="accent3"/>
                </a:solidFill>
              </a:rPr>
              <a:t>Операция целочисленного деления возвращает только целую часть результат деления.</a:t>
            </a:r>
          </a:p>
        </p:txBody>
      </p:sp>
      <p:pic>
        <p:nvPicPr>
          <p:cNvPr id="2" name="Запись экрана 1">
            <a:hlinkClick r:id="" action="ppaction://media"/>
            <a:extLst>
              <a:ext uri="{FF2B5EF4-FFF2-40B4-BE49-F238E27FC236}">
                <a16:creationId xmlns:a16="http://schemas.microsoft.com/office/drawing/2014/main" id="{8AD3BE94-66F7-4D28-AF0E-9EFE93409067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077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566025" y="548490"/>
            <a:ext cx="4577975" cy="298846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8913352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87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561;p32">
            <a:extLst>
              <a:ext uri="{FF2B5EF4-FFF2-40B4-BE49-F238E27FC236}">
                <a16:creationId xmlns:a16="http://schemas.microsoft.com/office/drawing/2014/main" id="{4D8BB63C-6A16-4657-A544-0E6D4EE0A6E9}"/>
              </a:ext>
            </a:extLst>
          </p:cNvPr>
          <p:cNvSpPr txBox="1">
            <a:spLocks/>
          </p:cNvSpPr>
          <p:nvPr/>
        </p:nvSpPr>
        <p:spPr>
          <a:xfrm>
            <a:off x="1231195" y="1132254"/>
            <a:ext cx="3135064" cy="1912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Fira Code"/>
              <a:buNone/>
              <a:defRPr sz="2800" b="0" i="0" u="none" strike="noStrike" cap="none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Fira Code"/>
              <a:buNone/>
              <a:defRPr sz="42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Fira Code"/>
              <a:buNone/>
              <a:defRPr sz="42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Fira Code"/>
              <a:buNone/>
              <a:defRPr sz="42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Fira Code"/>
              <a:buNone/>
              <a:defRPr sz="42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Fira Code"/>
              <a:buNone/>
              <a:defRPr sz="42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Fira Code"/>
              <a:buNone/>
              <a:defRPr sz="42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Fira Code"/>
              <a:buNone/>
              <a:defRPr sz="42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Fira Code"/>
              <a:buNone/>
              <a:defRPr sz="42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r>
              <a:rPr lang="ru-RU" sz="100" dirty="0">
                <a:solidFill>
                  <a:schemeClr val="accent3"/>
                </a:solidFill>
              </a:rPr>
              <a:t>6. </a:t>
            </a:r>
            <a:r>
              <a:rPr lang="ru-RU" sz="100" dirty="0">
                <a:solidFill>
                  <a:schemeClr val="accent2"/>
                </a:solidFill>
              </a:rPr>
              <a:t>Возведение в степень (**): </a:t>
            </a:r>
            <a:r>
              <a:rPr lang="ru-RU" sz="100" dirty="0">
                <a:solidFill>
                  <a:schemeClr val="accent3"/>
                </a:solidFill>
              </a:rPr>
              <a:t>Операция возведения в степень используется для возведения числа в определенную степень.</a:t>
            </a:r>
          </a:p>
        </p:txBody>
      </p:sp>
      <p:sp>
        <p:nvSpPr>
          <p:cNvPr id="561" name="Google Shape;561;p32"/>
          <p:cNvSpPr txBox="1">
            <a:spLocks noGrp="1"/>
          </p:cNvSpPr>
          <p:nvPr>
            <p:ph type="title"/>
          </p:nvPr>
        </p:nvSpPr>
        <p:spPr>
          <a:xfrm>
            <a:off x="1170235" y="1381690"/>
            <a:ext cx="3135064" cy="191226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ru-RU" sz="1800" dirty="0">
                <a:solidFill>
                  <a:schemeClr val="accent3"/>
                </a:solidFill>
              </a:rPr>
              <a:t>В </a:t>
            </a:r>
            <a:r>
              <a:rPr lang="ru-RU" sz="1800" dirty="0" err="1">
                <a:solidFill>
                  <a:schemeClr val="bg1"/>
                </a:solidFill>
              </a:rPr>
              <a:t>Python</a:t>
            </a:r>
            <a:r>
              <a:rPr lang="ru-RU" sz="1800" dirty="0">
                <a:solidFill>
                  <a:schemeClr val="accent3"/>
                </a:solidFill>
              </a:rPr>
              <a:t> также есть встроенные функции, такие как </a:t>
            </a:r>
            <a:r>
              <a:rPr lang="ru-RU" sz="1800" dirty="0" err="1">
                <a:solidFill>
                  <a:schemeClr val="bg2"/>
                </a:solidFill>
              </a:rPr>
              <a:t>abs</a:t>
            </a:r>
            <a:r>
              <a:rPr lang="ru-RU" sz="1800" dirty="0">
                <a:solidFill>
                  <a:schemeClr val="bg2"/>
                </a:solidFill>
              </a:rPr>
              <a:t>()</a:t>
            </a:r>
            <a:r>
              <a:rPr lang="ru-RU" sz="1800" dirty="0">
                <a:solidFill>
                  <a:schemeClr val="accent3"/>
                </a:solidFill>
              </a:rPr>
              <a:t>, </a:t>
            </a:r>
            <a:r>
              <a:rPr lang="ru-RU" sz="1800" dirty="0" err="1">
                <a:solidFill>
                  <a:schemeClr val="tx2"/>
                </a:solidFill>
              </a:rPr>
              <a:t>round</a:t>
            </a:r>
            <a:r>
              <a:rPr lang="ru-RU" sz="1800" dirty="0">
                <a:solidFill>
                  <a:schemeClr val="tx2"/>
                </a:solidFill>
              </a:rPr>
              <a:t>()</a:t>
            </a:r>
            <a:r>
              <a:rPr lang="ru-RU" sz="1800" dirty="0">
                <a:solidFill>
                  <a:schemeClr val="accent3"/>
                </a:solidFill>
              </a:rPr>
              <a:t>, </a:t>
            </a:r>
            <a:r>
              <a:rPr lang="ru-RU" sz="1800" dirty="0" err="1">
                <a:solidFill>
                  <a:schemeClr val="accent1"/>
                </a:solidFill>
              </a:rPr>
              <a:t>pow</a:t>
            </a:r>
            <a:r>
              <a:rPr lang="ru-RU" sz="1800" dirty="0">
                <a:solidFill>
                  <a:schemeClr val="accent1"/>
                </a:solidFill>
              </a:rPr>
              <a:t>()</a:t>
            </a:r>
            <a:r>
              <a:rPr lang="ru-RU" sz="1800" dirty="0">
                <a:solidFill>
                  <a:schemeClr val="accent3"/>
                </a:solidFill>
              </a:rPr>
              <a:t> и другие, которые могут быть использованы для выполнения дополнительных математических операций над числами.</a:t>
            </a:r>
          </a:p>
        </p:txBody>
      </p:sp>
      <p:grpSp>
        <p:nvGrpSpPr>
          <p:cNvPr id="563" name="Google Shape;563;p32"/>
          <p:cNvGrpSpPr/>
          <p:nvPr/>
        </p:nvGrpSpPr>
        <p:grpSpPr>
          <a:xfrm>
            <a:off x="917185" y="1031790"/>
            <a:ext cx="506100" cy="3277887"/>
            <a:chOff x="1084825" y="1168950"/>
            <a:chExt cx="506100" cy="3277887"/>
          </a:xfrm>
        </p:grpSpPr>
        <p:sp>
          <p:nvSpPr>
            <p:cNvPr id="564" name="Google Shape;564;p32"/>
            <p:cNvSpPr txBox="1"/>
            <p:nvPr/>
          </p:nvSpPr>
          <p:spPr>
            <a:xfrm>
              <a:off x="1084825" y="3954425"/>
              <a:ext cx="506100" cy="4924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dirty="0">
                  <a:solidFill>
                    <a:schemeClr val="accent6"/>
                  </a:solidFill>
                  <a:latin typeface="Fira Code"/>
                  <a:ea typeface="Fira Code"/>
                  <a:cs typeface="Fira Code"/>
                  <a:sym typeface="Fira Code"/>
                </a:rPr>
                <a:t>}</a:t>
              </a:r>
              <a:endParaRPr sz="2000" dirty="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cxnSp>
          <p:nvCxnSpPr>
            <p:cNvPr id="565" name="Google Shape;565;p32"/>
            <p:cNvCxnSpPr/>
            <p:nvPr/>
          </p:nvCxnSpPr>
          <p:spPr>
            <a:xfrm>
              <a:off x="1337875" y="1168950"/>
              <a:ext cx="0" cy="27672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69" name="Google Shape;569;p32"/>
          <p:cNvSpPr txBox="1">
            <a:spLocks noGrp="1"/>
          </p:cNvSpPr>
          <p:nvPr>
            <p:ph type="subTitle" idx="1"/>
          </p:nvPr>
        </p:nvSpPr>
        <p:spPr>
          <a:xfrm>
            <a:off x="710125" y="4694725"/>
            <a:ext cx="48651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dirty="0">
                <a:solidFill>
                  <a:schemeClr val="accent3"/>
                </a:solidFill>
              </a:rPr>
              <a:t>Язык программирования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570" name="Google Shape;570;p32"/>
          <p:cNvSpPr txBox="1">
            <a:spLocks noGrp="1"/>
          </p:cNvSpPr>
          <p:nvPr>
            <p:ph type="subTitle" idx="1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accent3"/>
                </a:solidFill>
              </a:rPr>
              <a:t>forbeginners.html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571" name="Google Shape;571;p32"/>
          <p:cNvSpPr txBox="1">
            <a:spLocks noGrp="1"/>
          </p:cNvSpPr>
          <p:nvPr>
            <p:ph type="subTitle" idx="1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accent3"/>
                </a:solidFill>
              </a:rPr>
              <a:t>workshop.css</a:t>
            </a:r>
            <a:endParaRPr sz="1400" dirty="0">
              <a:solidFill>
                <a:schemeClr val="accent3"/>
              </a:solidFill>
            </a:endParaRPr>
          </a:p>
        </p:txBody>
      </p:sp>
      <p:pic>
        <p:nvPicPr>
          <p:cNvPr id="2" name="Запись экрана 1">
            <a:hlinkClick r:id="" action="ppaction://media"/>
            <a:extLst>
              <a:ext uri="{FF2B5EF4-FFF2-40B4-BE49-F238E27FC236}">
                <a16:creationId xmlns:a16="http://schemas.microsoft.com/office/drawing/2014/main" id="{B15E13B2-9107-4E82-9F27-A4B44D3B97A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566025" y="561190"/>
            <a:ext cx="4577975" cy="37338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5600912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38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36"/>
          <p:cNvSpPr txBox="1">
            <a:spLocks noGrp="1"/>
          </p:cNvSpPr>
          <p:nvPr>
            <p:ph type="subTitle" idx="2"/>
          </p:nvPr>
        </p:nvSpPr>
        <p:spPr>
          <a:xfrm>
            <a:off x="2494725" y="1767558"/>
            <a:ext cx="2330700" cy="6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 </a:t>
            </a:r>
            <a:endParaRPr dirty="0"/>
          </a:p>
        </p:txBody>
      </p:sp>
      <p:sp>
        <p:nvSpPr>
          <p:cNvPr id="713" name="Google Shape;713;p36"/>
          <p:cNvSpPr txBox="1">
            <a:spLocks noGrp="1"/>
          </p:cNvSpPr>
          <p:nvPr>
            <p:ph type="subTitle" idx="1"/>
          </p:nvPr>
        </p:nvSpPr>
        <p:spPr>
          <a:xfrm>
            <a:off x="5596231" y="1767554"/>
            <a:ext cx="2330700" cy="6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 </a:t>
            </a:r>
            <a:endParaRPr dirty="0"/>
          </a:p>
        </p:txBody>
      </p:sp>
      <p:sp>
        <p:nvSpPr>
          <p:cNvPr id="714" name="Google Shape;714;p36"/>
          <p:cNvSpPr txBox="1">
            <a:spLocks noGrp="1"/>
          </p:cNvSpPr>
          <p:nvPr>
            <p:ph type="subTitle" idx="3"/>
          </p:nvPr>
        </p:nvSpPr>
        <p:spPr>
          <a:xfrm>
            <a:off x="2450311" y="1757000"/>
            <a:ext cx="23307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ru-RU" sz="1400" dirty="0"/>
              <a:t>1. Имя переменной должно начинаться с буквы или символа подчеркивания (_).</a:t>
            </a:r>
            <a:endParaRPr lang="en-US" sz="1400" dirty="0"/>
          </a:p>
        </p:txBody>
      </p:sp>
      <p:sp>
        <p:nvSpPr>
          <p:cNvPr id="715" name="Google Shape;715;p36"/>
          <p:cNvSpPr txBox="1">
            <a:spLocks noGrp="1"/>
          </p:cNvSpPr>
          <p:nvPr>
            <p:ph type="subTitle" idx="4"/>
          </p:nvPr>
        </p:nvSpPr>
        <p:spPr>
          <a:xfrm>
            <a:off x="5650960" y="1892339"/>
            <a:ext cx="3101507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ru-RU" sz="1400" dirty="0"/>
              <a:t>2. Имя переменной должно состоять только из букв, цифр и символа подчеркивания. Оно не должно содержать пробелы и специальные символы.</a:t>
            </a:r>
            <a:endParaRPr sz="1400" dirty="0"/>
          </a:p>
        </p:txBody>
      </p:sp>
      <p:sp>
        <p:nvSpPr>
          <p:cNvPr id="716" name="Google Shape;716;p36"/>
          <p:cNvSpPr txBox="1">
            <a:spLocks noGrp="1"/>
          </p:cNvSpPr>
          <p:nvPr>
            <p:ph type="subTitle" idx="5"/>
          </p:nvPr>
        </p:nvSpPr>
        <p:spPr>
          <a:xfrm>
            <a:off x="6030031" y="3371329"/>
            <a:ext cx="2330700" cy="6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 </a:t>
            </a:r>
            <a:endParaRPr dirty="0"/>
          </a:p>
        </p:txBody>
      </p:sp>
      <p:sp>
        <p:nvSpPr>
          <p:cNvPr id="717" name="Google Shape;717;p36"/>
          <p:cNvSpPr txBox="1">
            <a:spLocks noGrp="1"/>
          </p:cNvSpPr>
          <p:nvPr>
            <p:ph type="subTitle" idx="6"/>
          </p:nvPr>
        </p:nvSpPr>
        <p:spPr>
          <a:xfrm>
            <a:off x="2928525" y="3371333"/>
            <a:ext cx="2330700" cy="6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 </a:t>
            </a:r>
            <a:endParaRPr dirty="0"/>
          </a:p>
        </p:txBody>
      </p:sp>
      <p:sp>
        <p:nvSpPr>
          <p:cNvPr id="718" name="Google Shape;718;p36"/>
          <p:cNvSpPr txBox="1">
            <a:spLocks noGrp="1"/>
          </p:cNvSpPr>
          <p:nvPr>
            <p:ph type="subTitle" idx="7"/>
          </p:nvPr>
        </p:nvSpPr>
        <p:spPr>
          <a:xfrm>
            <a:off x="2426999" y="3560105"/>
            <a:ext cx="23307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ru-RU" sz="1400" dirty="0"/>
              <a:t>3. Имена переменных чувствительны к регистру. Например, переменная </a:t>
            </a:r>
            <a:r>
              <a:rPr lang="ru-RU" sz="1400" dirty="0" err="1"/>
              <a:t>age</a:t>
            </a:r>
            <a:r>
              <a:rPr lang="ru-RU" sz="1400" dirty="0"/>
              <a:t> и переменная </a:t>
            </a:r>
            <a:r>
              <a:rPr lang="ru-RU" sz="1400" dirty="0" err="1"/>
              <a:t>Age</a:t>
            </a:r>
            <a:r>
              <a:rPr lang="ru-RU" sz="1400" dirty="0"/>
              <a:t> считаются разными переменными.</a:t>
            </a:r>
            <a:endParaRPr sz="1400" dirty="0"/>
          </a:p>
        </p:txBody>
      </p:sp>
      <p:sp>
        <p:nvSpPr>
          <p:cNvPr id="719" name="Google Shape;719;p36"/>
          <p:cNvSpPr txBox="1">
            <a:spLocks noGrp="1"/>
          </p:cNvSpPr>
          <p:nvPr>
            <p:ph type="subTitle" idx="8"/>
          </p:nvPr>
        </p:nvSpPr>
        <p:spPr>
          <a:xfrm>
            <a:off x="5596230" y="2912762"/>
            <a:ext cx="3547769" cy="156398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ru-RU" sz="1400" dirty="0"/>
              <a:t>4. </a:t>
            </a:r>
            <a:r>
              <a:rPr lang="ru-RU" sz="1400" dirty="0" err="1">
                <a:solidFill>
                  <a:srgbClr val="FF0000"/>
                </a:solidFill>
              </a:rPr>
              <a:t>Python</a:t>
            </a:r>
            <a:r>
              <a:rPr lang="ru-RU" sz="1400" dirty="0"/>
              <a:t> рекомендует использовать </a:t>
            </a:r>
            <a:r>
              <a:rPr lang="ru-RU" sz="1400" dirty="0" err="1"/>
              <a:t>snake_case</a:t>
            </a:r>
            <a:r>
              <a:rPr lang="ru-RU" sz="1400" dirty="0"/>
              <a:t> (все буквы строчные, слова разделяются символом подчеркивания) для именования переменных. Это помогает сделать код более читаемым.</a:t>
            </a:r>
            <a:endParaRPr sz="1400" dirty="0"/>
          </a:p>
        </p:txBody>
      </p:sp>
      <p:sp>
        <p:nvSpPr>
          <p:cNvPr id="720" name="Google Shape;720;p36"/>
          <p:cNvSpPr txBox="1">
            <a:spLocks noGrp="1"/>
          </p:cNvSpPr>
          <p:nvPr>
            <p:ph type="title"/>
          </p:nvPr>
        </p:nvSpPr>
        <p:spPr>
          <a:xfrm>
            <a:off x="1507784" y="589278"/>
            <a:ext cx="72906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2000" dirty="0">
                <a:solidFill>
                  <a:schemeClr val="accent3"/>
                </a:solidFill>
              </a:rPr>
              <a:t>Специфика объявления переменных в </a:t>
            </a:r>
            <a:r>
              <a:rPr lang="ru-RU" sz="2000" dirty="0" err="1"/>
              <a:t>Python</a:t>
            </a:r>
            <a:r>
              <a:rPr lang="ru-RU" sz="2000" dirty="0"/>
              <a:t>:</a:t>
            </a:r>
            <a:endParaRPr sz="2000" dirty="0">
              <a:solidFill>
                <a:schemeClr val="accent6"/>
              </a:solidFill>
            </a:endParaRPr>
          </a:p>
        </p:txBody>
      </p:sp>
      <p:grpSp>
        <p:nvGrpSpPr>
          <p:cNvPr id="721" name="Google Shape;721;p36"/>
          <p:cNvGrpSpPr/>
          <p:nvPr/>
        </p:nvGrpSpPr>
        <p:grpSpPr>
          <a:xfrm>
            <a:off x="1084825" y="1152525"/>
            <a:ext cx="506100" cy="3417500"/>
            <a:chOff x="1084825" y="1152525"/>
            <a:chExt cx="506100" cy="3417500"/>
          </a:xfrm>
        </p:grpSpPr>
        <p:sp>
          <p:nvSpPr>
            <p:cNvPr id="722" name="Google Shape;722;p36"/>
            <p:cNvSpPr txBox="1"/>
            <p:nvPr/>
          </p:nvSpPr>
          <p:spPr>
            <a:xfrm>
              <a:off x="1084825" y="3954425"/>
              <a:ext cx="5061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solidFill>
                    <a:schemeClr val="accent6"/>
                  </a:solidFill>
                  <a:latin typeface="Fira Code"/>
                  <a:ea typeface="Fira Code"/>
                  <a:cs typeface="Fira Code"/>
                  <a:sym typeface="Fira Code"/>
                </a:rPr>
                <a:t>}</a:t>
              </a:r>
              <a:endParaRPr sz="280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cxnSp>
          <p:nvCxnSpPr>
            <p:cNvPr id="723" name="Google Shape;723;p36"/>
            <p:cNvCxnSpPr/>
            <p:nvPr/>
          </p:nvCxnSpPr>
          <p:spPr>
            <a:xfrm>
              <a:off x="1337875" y="1152525"/>
              <a:ext cx="0" cy="2781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729" name="Google Shape;729;p36"/>
          <p:cNvGrpSpPr/>
          <p:nvPr/>
        </p:nvGrpSpPr>
        <p:grpSpPr>
          <a:xfrm>
            <a:off x="5001335" y="3364151"/>
            <a:ext cx="365747" cy="365752"/>
            <a:chOff x="2036988" y="4249875"/>
            <a:chExt cx="525725" cy="524300"/>
          </a:xfrm>
        </p:grpSpPr>
        <p:sp>
          <p:nvSpPr>
            <p:cNvPr id="730" name="Google Shape;730;p36"/>
            <p:cNvSpPr/>
            <p:nvPr/>
          </p:nvSpPr>
          <p:spPr>
            <a:xfrm>
              <a:off x="2046938" y="4393975"/>
              <a:ext cx="505350" cy="369775"/>
            </a:xfrm>
            <a:custGeom>
              <a:avLst/>
              <a:gdLst/>
              <a:ahLst/>
              <a:cxnLst/>
              <a:rect l="l" t="t" r="r" b="b"/>
              <a:pathLst>
                <a:path w="20214" h="14791" extrusionOk="0">
                  <a:moveTo>
                    <a:pt x="1650" y="1"/>
                  </a:moveTo>
                  <a:cubicBezTo>
                    <a:pt x="740" y="1"/>
                    <a:pt x="0" y="740"/>
                    <a:pt x="0" y="1650"/>
                  </a:cubicBezTo>
                  <a:lnTo>
                    <a:pt x="0" y="13141"/>
                  </a:lnTo>
                  <a:cubicBezTo>
                    <a:pt x="0" y="14051"/>
                    <a:pt x="740" y="14791"/>
                    <a:pt x="1650" y="14791"/>
                  </a:cubicBezTo>
                  <a:lnTo>
                    <a:pt x="18564" y="14791"/>
                  </a:lnTo>
                  <a:cubicBezTo>
                    <a:pt x="19474" y="14791"/>
                    <a:pt x="20213" y="14051"/>
                    <a:pt x="20213" y="13141"/>
                  </a:cubicBezTo>
                  <a:lnTo>
                    <a:pt x="20213" y="1650"/>
                  </a:lnTo>
                  <a:cubicBezTo>
                    <a:pt x="20213" y="740"/>
                    <a:pt x="19474" y="1"/>
                    <a:pt x="1856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36"/>
            <p:cNvSpPr/>
            <p:nvPr/>
          </p:nvSpPr>
          <p:spPr>
            <a:xfrm>
              <a:off x="2129413" y="4435225"/>
              <a:ext cx="382100" cy="287300"/>
            </a:xfrm>
            <a:custGeom>
              <a:avLst/>
              <a:gdLst/>
              <a:ahLst/>
              <a:cxnLst/>
              <a:rect l="l" t="t" r="r" b="b"/>
              <a:pathLst>
                <a:path w="15284" h="11492" extrusionOk="0">
                  <a:moveTo>
                    <a:pt x="1" y="0"/>
                  </a:moveTo>
                  <a:lnTo>
                    <a:pt x="1" y="11491"/>
                  </a:lnTo>
                  <a:lnTo>
                    <a:pt x="15284" y="11491"/>
                  </a:lnTo>
                  <a:lnTo>
                    <a:pt x="1528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36"/>
            <p:cNvSpPr/>
            <p:nvPr/>
          </p:nvSpPr>
          <p:spPr>
            <a:xfrm>
              <a:off x="2310013" y="4548050"/>
              <a:ext cx="61650" cy="72075"/>
            </a:xfrm>
            <a:custGeom>
              <a:avLst/>
              <a:gdLst/>
              <a:ahLst/>
              <a:cxnLst/>
              <a:rect l="l" t="t" r="r" b="b"/>
              <a:pathLst>
                <a:path w="2466" h="2883" extrusionOk="0">
                  <a:moveTo>
                    <a:pt x="1" y="0"/>
                  </a:moveTo>
                  <a:lnTo>
                    <a:pt x="1" y="133"/>
                  </a:lnTo>
                  <a:cubicBezTo>
                    <a:pt x="1" y="323"/>
                    <a:pt x="39" y="493"/>
                    <a:pt x="134" y="683"/>
                  </a:cubicBezTo>
                  <a:lnTo>
                    <a:pt x="1233" y="2882"/>
                  </a:lnTo>
                  <a:lnTo>
                    <a:pt x="2333" y="683"/>
                  </a:lnTo>
                  <a:cubicBezTo>
                    <a:pt x="2409" y="512"/>
                    <a:pt x="2466" y="323"/>
                    <a:pt x="2466" y="133"/>
                  </a:cubicBezTo>
                  <a:lnTo>
                    <a:pt x="246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36"/>
            <p:cNvSpPr/>
            <p:nvPr/>
          </p:nvSpPr>
          <p:spPr>
            <a:xfrm>
              <a:off x="2310013" y="4310075"/>
              <a:ext cx="61650" cy="238000"/>
            </a:xfrm>
            <a:custGeom>
              <a:avLst/>
              <a:gdLst/>
              <a:ahLst/>
              <a:cxnLst/>
              <a:rect l="l" t="t" r="r" b="b"/>
              <a:pathLst>
                <a:path w="2466" h="9520" extrusionOk="0">
                  <a:moveTo>
                    <a:pt x="1" y="1"/>
                  </a:moveTo>
                  <a:lnTo>
                    <a:pt x="1" y="9519"/>
                  </a:lnTo>
                  <a:lnTo>
                    <a:pt x="2466" y="9519"/>
                  </a:lnTo>
                  <a:lnTo>
                    <a:pt x="246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36"/>
            <p:cNvSpPr/>
            <p:nvPr/>
          </p:nvSpPr>
          <p:spPr>
            <a:xfrm>
              <a:off x="2310013" y="4258300"/>
              <a:ext cx="61650" cy="51800"/>
            </a:xfrm>
            <a:custGeom>
              <a:avLst/>
              <a:gdLst/>
              <a:ahLst/>
              <a:cxnLst/>
              <a:rect l="l" t="t" r="r" b="b"/>
              <a:pathLst>
                <a:path w="2466" h="2072" extrusionOk="0">
                  <a:moveTo>
                    <a:pt x="1233" y="0"/>
                  </a:moveTo>
                  <a:cubicBezTo>
                    <a:pt x="617" y="0"/>
                    <a:pt x="1" y="412"/>
                    <a:pt x="1" y="1237"/>
                  </a:cubicBezTo>
                  <a:lnTo>
                    <a:pt x="1" y="2072"/>
                  </a:lnTo>
                  <a:lnTo>
                    <a:pt x="2466" y="2072"/>
                  </a:lnTo>
                  <a:lnTo>
                    <a:pt x="2466" y="1237"/>
                  </a:lnTo>
                  <a:cubicBezTo>
                    <a:pt x="2466" y="412"/>
                    <a:pt x="1850" y="0"/>
                    <a:pt x="1233" y="0"/>
                  </a:cubicBezTo>
                  <a:close/>
                </a:path>
              </a:pathLst>
            </a:custGeom>
            <a:solidFill>
              <a:srgbClr val="707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36"/>
            <p:cNvSpPr/>
            <p:nvPr/>
          </p:nvSpPr>
          <p:spPr>
            <a:xfrm>
              <a:off x="2197688" y="4609675"/>
              <a:ext cx="24200" cy="20675"/>
            </a:xfrm>
            <a:custGeom>
              <a:avLst/>
              <a:gdLst/>
              <a:ahLst/>
              <a:cxnLst/>
              <a:rect l="l" t="t" r="r" b="b"/>
              <a:pathLst>
                <a:path w="968" h="827" extrusionOk="0">
                  <a:moveTo>
                    <a:pt x="550" y="0"/>
                  </a:moveTo>
                  <a:cubicBezTo>
                    <a:pt x="171" y="0"/>
                    <a:pt x="0" y="436"/>
                    <a:pt x="247" y="702"/>
                  </a:cubicBezTo>
                  <a:cubicBezTo>
                    <a:pt x="333" y="788"/>
                    <a:pt x="439" y="826"/>
                    <a:pt x="543" y="826"/>
                  </a:cubicBezTo>
                  <a:cubicBezTo>
                    <a:pt x="759" y="826"/>
                    <a:pt x="967" y="661"/>
                    <a:pt x="967" y="417"/>
                  </a:cubicBezTo>
                  <a:cubicBezTo>
                    <a:pt x="948" y="190"/>
                    <a:pt x="777" y="0"/>
                    <a:pt x="55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36"/>
            <p:cNvSpPr/>
            <p:nvPr/>
          </p:nvSpPr>
          <p:spPr>
            <a:xfrm>
              <a:off x="2074438" y="4568900"/>
              <a:ext cx="23725" cy="20200"/>
            </a:xfrm>
            <a:custGeom>
              <a:avLst/>
              <a:gdLst/>
              <a:ahLst/>
              <a:cxnLst/>
              <a:rect l="l" t="t" r="r" b="b"/>
              <a:pathLst>
                <a:path w="949" h="808" extrusionOk="0">
                  <a:moveTo>
                    <a:pt x="550" y="1"/>
                  </a:moveTo>
                  <a:cubicBezTo>
                    <a:pt x="190" y="1"/>
                    <a:pt x="0" y="437"/>
                    <a:pt x="265" y="683"/>
                  </a:cubicBezTo>
                  <a:cubicBezTo>
                    <a:pt x="346" y="769"/>
                    <a:pt x="445" y="808"/>
                    <a:pt x="544" y="808"/>
                  </a:cubicBezTo>
                  <a:cubicBezTo>
                    <a:pt x="749" y="808"/>
                    <a:pt x="948" y="642"/>
                    <a:pt x="948" y="399"/>
                  </a:cubicBezTo>
                  <a:cubicBezTo>
                    <a:pt x="948" y="171"/>
                    <a:pt x="777" y="1"/>
                    <a:pt x="55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36"/>
            <p:cNvSpPr/>
            <p:nvPr/>
          </p:nvSpPr>
          <p:spPr>
            <a:xfrm>
              <a:off x="2036988" y="4249875"/>
              <a:ext cx="525725" cy="524300"/>
            </a:xfrm>
            <a:custGeom>
              <a:avLst/>
              <a:gdLst/>
              <a:ahLst/>
              <a:cxnLst/>
              <a:rect l="l" t="t" r="r" b="b"/>
              <a:pathLst>
                <a:path w="21029" h="20972" extrusionOk="0">
                  <a:moveTo>
                    <a:pt x="12147" y="792"/>
                  </a:moveTo>
                  <a:cubicBezTo>
                    <a:pt x="12543" y="792"/>
                    <a:pt x="12941" y="1053"/>
                    <a:pt x="12970" y="1574"/>
                  </a:cubicBezTo>
                  <a:lnTo>
                    <a:pt x="12970" y="1991"/>
                  </a:lnTo>
                  <a:lnTo>
                    <a:pt x="11339" y="1991"/>
                  </a:lnTo>
                  <a:lnTo>
                    <a:pt x="11339" y="1574"/>
                  </a:lnTo>
                  <a:cubicBezTo>
                    <a:pt x="11358" y="1053"/>
                    <a:pt x="11751" y="792"/>
                    <a:pt x="12147" y="792"/>
                  </a:cubicBezTo>
                  <a:close/>
                  <a:moveTo>
                    <a:pt x="10505" y="6182"/>
                  </a:moveTo>
                  <a:lnTo>
                    <a:pt x="10505" y="6997"/>
                  </a:lnTo>
                  <a:lnTo>
                    <a:pt x="4096" y="6997"/>
                  </a:lnTo>
                  <a:lnTo>
                    <a:pt x="4096" y="6182"/>
                  </a:lnTo>
                  <a:close/>
                  <a:moveTo>
                    <a:pt x="12970" y="2807"/>
                  </a:moveTo>
                  <a:lnTo>
                    <a:pt x="12970" y="11529"/>
                  </a:lnTo>
                  <a:lnTo>
                    <a:pt x="11339" y="11529"/>
                  </a:lnTo>
                  <a:lnTo>
                    <a:pt x="11339" y="2807"/>
                  </a:lnTo>
                  <a:close/>
                  <a:moveTo>
                    <a:pt x="12913" y="12344"/>
                  </a:moveTo>
                  <a:cubicBezTo>
                    <a:pt x="12913" y="12363"/>
                    <a:pt x="12894" y="12401"/>
                    <a:pt x="12894" y="12420"/>
                  </a:cubicBezTo>
                  <a:lnTo>
                    <a:pt x="12154" y="13880"/>
                  </a:lnTo>
                  <a:lnTo>
                    <a:pt x="11415" y="12420"/>
                  </a:lnTo>
                  <a:cubicBezTo>
                    <a:pt x="11396" y="12382"/>
                    <a:pt x="11396" y="12363"/>
                    <a:pt x="11377" y="12344"/>
                  </a:cubicBezTo>
                  <a:close/>
                  <a:moveTo>
                    <a:pt x="18563" y="7832"/>
                  </a:moveTo>
                  <a:lnTo>
                    <a:pt x="18563" y="18507"/>
                  </a:lnTo>
                  <a:lnTo>
                    <a:pt x="4096" y="18507"/>
                  </a:lnTo>
                  <a:lnTo>
                    <a:pt x="4096" y="7832"/>
                  </a:lnTo>
                  <a:lnTo>
                    <a:pt x="10505" y="7832"/>
                  </a:lnTo>
                  <a:lnTo>
                    <a:pt x="10505" y="12060"/>
                  </a:lnTo>
                  <a:cubicBezTo>
                    <a:pt x="10505" y="12306"/>
                    <a:pt x="10562" y="12553"/>
                    <a:pt x="10675" y="12780"/>
                  </a:cubicBezTo>
                  <a:lnTo>
                    <a:pt x="11472" y="14392"/>
                  </a:lnTo>
                  <a:lnTo>
                    <a:pt x="8628" y="14392"/>
                  </a:lnTo>
                  <a:cubicBezTo>
                    <a:pt x="8615" y="14391"/>
                    <a:pt x="8603" y="14391"/>
                    <a:pt x="8591" y="14391"/>
                  </a:cubicBezTo>
                  <a:cubicBezTo>
                    <a:pt x="8033" y="14391"/>
                    <a:pt x="8033" y="15228"/>
                    <a:pt x="8591" y="15228"/>
                  </a:cubicBezTo>
                  <a:cubicBezTo>
                    <a:pt x="8603" y="15228"/>
                    <a:pt x="8615" y="15227"/>
                    <a:pt x="8628" y="15227"/>
                  </a:cubicBezTo>
                  <a:lnTo>
                    <a:pt x="15435" y="15227"/>
                  </a:lnTo>
                  <a:cubicBezTo>
                    <a:pt x="15947" y="15170"/>
                    <a:pt x="15947" y="14430"/>
                    <a:pt x="15435" y="14392"/>
                  </a:cubicBezTo>
                  <a:lnTo>
                    <a:pt x="12818" y="14392"/>
                  </a:lnTo>
                  <a:lnTo>
                    <a:pt x="13614" y="12780"/>
                  </a:lnTo>
                  <a:cubicBezTo>
                    <a:pt x="13728" y="12553"/>
                    <a:pt x="13785" y="12306"/>
                    <a:pt x="13804" y="12060"/>
                  </a:cubicBezTo>
                  <a:lnTo>
                    <a:pt x="13804" y="7832"/>
                  </a:lnTo>
                  <a:close/>
                  <a:moveTo>
                    <a:pt x="3280" y="6182"/>
                  </a:moveTo>
                  <a:lnTo>
                    <a:pt x="3280" y="20156"/>
                  </a:lnTo>
                  <a:lnTo>
                    <a:pt x="2048" y="20156"/>
                  </a:lnTo>
                  <a:cubicBezTo>
                    <a:pt x="1365" y="20156"/>
                    <a:pt x="815" y="19588"/>
                    <a:pt x="815" y="18924"/>
                  </a:cubicBezTo>
                  <a:lnTo>
                    <a:pt x="815" y="7414"/>
                  </a:lnTo>
                  <a:cubicBezTo>
                    <a:pt x="815" y="6732"/>
                    <a:pt x="1365" y="6182"/>
                    <a:pt x="2048" y="6182"/>
                  </a:cubicBezTo>
                  <a:close/>
                  <a:moveTo>
                    <a:pt x="18962" y="6182"/>
                  </a:moveTo>
                  <a:cubicBezTo>
                    <a:pt x="19644" y="6182"/>
                    <a:pt x="20194" y="6732"/>
                    <a:pt x="20194" y="7414"/>
                  </a:cubicBezTo>
                  <a:lnTo>
                    <a:pt x="20194" y="18924"/>
                  </a:lnTo>
                  <a:cubicBezTo>
                    <a:pt x="20194" y="19588"/>
                    <a:pt x="19644" y="20156"/>
                    <a:pt x="18962" y="20156"/>
                  </a:cubicBezTo>
                  <a:lnTo>
                    <a:pt x="4096" y="20156"/>
                  </a:lnTo>
                  <a:lnTo>
                    <a:pt x="4096" y="19322"/>
                  </a:lnTo>
                  <a:lnTo>
                    <a:pt x="18962" y="19322"/>
                  </a:lnTo>
                  <a:cubicBezTo>
                    <a:pt x="19189" y="19322"/>
                    <a:pt x="19379" y="19152"/>
                    <a:pt x="19379" y="18924"/>
                  </a:cubicBezTo>
                  <a:lnTo>
                    <a:pt x="19379" y="7414"/>
                  </a:lnTo>
                  <a:cubicBezTo>
                    <a:pt x="19379" y="7187"/>
                    <a:pt x="19189" y="6997"/>
                    <a:pt x="18962" y="6997"/>
                  </a:cubicBezTo>
                  <a:lnTo>
                    <a:pt x="13804" y="6997"/>
                  </a:lnTo>
                  <a:lnTo>
                    <a:pt x="13804" y="6182"/>
                  </a:lnTo>
                  <a:close/>
                  <a:moveTo>
                    <a:pt x="12154" y="0"/>
                  </a:moveTo>
                  <a:cubicBezTo>
                    <a:pt x="11263" y="0"/>
                    <a:pt x="10543" y="702"/>
                    <a:pt x="10505" y="1574"/>
                  </a:cubicBezTo>
                  <a:lnTo>
                    <a:pt x="10505" y="5367"/>
                  </a:lnTo>
                  <a:lnTo>
                    <a:pt x="2048" y="5367"/>
                  </a:lnTo>
                  <a:cubicBezTo>
                    <a:pt x="910" y="5367"/>
                    <a:pt x="0" y="6277"/>
                    <a:pt x="0" y="7414"/>
                  </a:cubicBezTo>
                  <a:lnTo>
                    <a:pt x="0" y="18905"/>
                  </a:lnTo>
                  <a:cubicBezTo>
                    <a:pt x="0" y="20043"/>
                    <a:pt x="910" y="20972"/>
                    <a:pt x="2048" y="20972"/>
                  </a:cubicBezTo>
                  <a:lnTo>
                    <a:pt x="18962" y="20972"/>
                  </a:lnTo>
                  <a:cubicBezTo>
                    <a:pt x="20099" y="20972"/>
                    <a:pt x="21028" y="20043"/>
                    <a:pt x="21028" y="18905"/>
                  </a:cubicBezTo>
                  <a:lnTo>
                    <a:pt x="21028" y="7414"/>
                  </a:lnTo>
                  <a:cubicBezTo>
                    <a:pt x="21028" y="6277"/>
                    <a:pt x="20099" y="5367"/>
                    <a:pt x="18962" y="5367"/>
                  </a:cubicBezTo>
                  <a:lnTo>
                    <a:pt x="13804" y="5367"/>
                  </a:lnTo>
                  <a:lnTo>
                    <a:pt x="13804" y="1574"/>
                  </a:lnTo>
                  <a:cubicBezTo>
                    <a:pt x="13766" y="702"/>
                    <a:pt x="13027" y="0"/>
                    <a:pt x="1215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36"/>
            <p:cNvSpPr/>
            <p:nvPr/>
          </p:nvSpPr>
          <p:spPr>
            <a:xfrm>
              <a:off x="2077738" y="4487250"/>
              <a:ext cx="20900" cy="60100"/>
            </a:xfrm>
            <a:custGeom>
              <a:avLst/>
              <a:gdLst/>
              <a:ahLst/>
              <a:cxnLst/>
              <a:rect l="l" t="t" r="r" b="b"/>
              <a:pathLst>
                <a:path w="836" h="2404" extrusionOk="0">
                  <a:moveTo>
                    <a:pt x="411" y="0"/>
                  </a:moveTo>
                  <a:cubicBezTo>
                    <a:pt x="214" y="0"/>
                    <a:pt x="20" y="128"/>
                    <a:pt x="1" y="384"/>
                  </a:cubicBezTo>
                  <a:lnTo>
                    <a:pt x="1" y="2034"/>
                  </a:lnTo>
                  <a:cubicBezTo>
                    <a:pt x="20" y="2281"/>
                    <a:pt x="214" y="2404"/>
                    <a:pt x="411" y="2404"/>
                  </a:cubicBezTo>
                  <a:cubicBezTo>
                    <a:pt x="608" y="2404"/>
                    <a:pt x="807" y="2281"/>
                    <a:pt x="835" y="2034"/>
                  </a:cubicBezTo>
                  <a:lnTo>
                    <a:pt x="835" y="384"/>
                  </a:lnTo>
                  <a:cubicBezTo>
                    <a:pt x="807" y="128"/>
                    <a:pt x="608" y="0"/>
                    <a:pt x="41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36"/>
            <p:cNvSpPr/>
            <p:nvPr/>
          </p:nvSpPr>
          <p:spPr>
            <a:xfrm>
              <a:off x="2077738" y="4609675"/>
              <a:ext cx="20425" cy="60825"/>
            </a:xfrm>
            <a:custGeom>
              <a:avLst/>
              <a:gdLst/>
              <a:ahLst/>
              <a:cxnLst/>
              <a:rect l="l" t="t" r="r" b="b"/>
              <a:pathLst>
                <a:path w="817" h="2433" extrusionOk="0">
                  <a:moveTo>
                    <a:pt x="418" y="0"/>
                  </a:moveTo>
                  <a:cubicBezTo>
                    <a:pt x="190" y="0"/>
                    <a:pt x="1" y="190"/>
                    <a:pt x="1" y="417"/>
                  </a:cubicBezTo>
                  <a:lnTo>
                    <a:pt x="1" y="2048"/>
                  </a:lnTo>
                  <a:cubicBezTo>
                    <a:pt x="20" y="2304"/>
                    <a:pt x="214" y="2432"/>
                    <a:pt x="408" y="2432"/>
                  </a:cubicBezTo>
                  <a:cubicBezTo>
                    <a:pt x="603" y="2432"/>
                    <a:pt x="797" y="2304"/>
                    <a:pt x="816" y="2048"/>
                  </a:cubicBezTo>
                  <a:lnTo>
                    <a:pt x="816" y="417"/>
                  </a:lnTo>
                  <a:cubicBezTo>
                    <a:pt x="816" y="190"/>
                    <a:pt x="645" y="0"/>
                    <a:pt x="4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0" name="Google Shape;740;p36"/>
          <p:cNvGrpSpPr/>
          <p:nvPr/>
        </p:nvGrpSpPr>
        <p:grpSpPr>
          <a:xfrm>
            <a:off x="5024762" y="1732509"/>
            <a:ext cx="271150" cy="365781"/>
            <a:chOff x="4786863" y="4248100"/>
            <a:chExt cx="390650" cy="525850"/>
          </a:xfrm>
        </p:grpSpPr>
        <p:sp>
          <p:nvSpPr>
            <p:cNvPr id="741" name="Google Shape;741;p36"/>
            <p:cNvSpPr/>
            <p:nvPr/>
          </p:nvSpPr>
          <p:spPr>
            <a:xfrm>
              <a:off x="4797288" y="4258400"/>
              <a:ext cx="369775" cy="505225"/>
            </a:xfrm>
            <a:custGeom>
              <a:avLst/>
              <a:gdLst/>
              <a:ahLst/>
              <a:cxnLst/>
              <a:rect l="l" t="t" r="r" b="b"/>
              <a:pathLst>
                <a:path w="14791" h="20209" extrusionOk="0">
                  <a:moveTo>
                    <a:pt x="7396" y="1"/>
                  </a:moveTo>
                  <a:lnTo>
                    <a:pt x="1" y="1650"/>
                  </a:lnTo>
                  <a:lnTo>
                    <a:pt x="1" y="11491"/>
                  </a:lnTo>
                  <a:cubicBezTo>
                    <a:pt x="1" y="13956"/>
                    <a:pt x="1233" y="16270"/>
                    <a:pt x="3300" y="17654"/>
                  </a:cubicBezTo>
                  <a:lnTo>
                    <a:pt x="6941" y="20081"/>
                  </a:lnTo>
                  <a:cubicBezTo>
                    <a:pt x="7074" y="20166"/>
                    <a:pt x="7230" y="20209"/>
                    <a:pt x="7389" y="20209"/>
                  </a:cubicBezTo>
                  <a:cubicBezTo>
                    <a:pt x="7548" y="20209"/>
                    <a:pt x="7709" y="20166"/>
                    <a:pt x="7851" y="20081"/>
                  </a:cubicBezTo>
                  <a:lnTo>
                    <a:pt x="11492" y="17654"/>
                  </a:lnTo>
                  <a:cubicBezTo>
                    <a:pt x="13558" y="16289"/>
                    <a:pt x="14791" y="13975"/>
                    <a:pt x="14791" y="11491"/>
                  </a:cubicBezTo>
                  <a:lnTo>
                    <a:pt x="14791" y="1650"/>
                  </a:lnTo>
                  <a:lnTo>
                    <a:pt x="739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36"/>
            <p:cNvSpPr/>
            <p:nvPr/>
          </p:nvSpPr>
          <p:spPr>
            <a:xfrm>
              <a:off x="4838063" y="4300600"/>
              <a:ext cx="287775" cy="418125"/>
            </a:xfrm>
            <a:custGeom>
              <a:avLst/>
              <a:gdLst/>
              <a:ahLst/>
              <a:cxnLst/>
              <a:rect l="l" t="t" r="r" b="b"/>
              <a:pathLst>
                <a:path w="11511" h="16725" extrusionOk="0">
                  <a:moveTo>
                    <a:pt x="5765" y="0"/>
                  </a:moveTo>
                  <a:lnTo>
                    <a:pt x="1" y="1271"/>
                  </a:lnTo>
                  <a:lnTo>
                    <a:pt x="1" y="9803"/>
                  </a:lnTo>
                  <a:cubicBezTo>
                    <a:pt x="1" y="11737"/>
                    <a:pt x="968" y="13539"/>
                    <a:pt x="2560" y="14601"/>
                  </a:cubicBezTo>
                  <a:lnTo>
                    <a:pt x="5765" y="16724"/>
                  </a:lnTo>
                  <a:lnTo>
                    <a:pt x="8950" y="14601"/>
                  </a:lnTo>
                  <a:cubicBezTo>
                    <a:pt x="10543" y="13539"/>
                    <a:pt x="11510" y="11737"/>
                    <a:pt x="11510" y="9803"/>
                  </a:cubicBezTo>
                  <a:lnTo>
                    <a:pt x="11510" y="1271"/>
                  </a:lnTo>
                  <a:lnTo>
                    <a:pt x="5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36"/>
            <p:cNvSpPr/>
            <p:nvPr/>
          </p:nvSpPr>
          <p:spPr>
            <a:xfrm>
              <a:off x="4920538" y="4470300"/>
              <a:ext cx="123275" cy="123275"/>
            </a:xfrm>
            <a:custGeom>
              <a:avLst/>
              <a:gdLst/>
              <a:ahLst/>
              <a:cxnLst/>
              <a:rect l="l" t="t" r="r" b="b"/>
              <a:pathLst>
                <a:path w="4931" h="4931" extrusionOk="0">
                  <a:moveTo>
                    <a:pt x="1" y="1"/>
                  </a:moveTo>
                  <a:lnTo>
                    <a:pt x="1" y="4931"/>
                  </a:lnTo>
                  <a:lnTo>
                    <a:pt x="4931" y="4931"/>
                  </a:lnTo>
                  <a:lnTo>
                    <a:pt x="493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36"/>
            <p:cNvSpPr/>
            <p:nvPr/>
          </p:nvSpPr>
          <p:spPr>
            <a:xfrm>
              <a:off x="4971738" y="4330200"/>
              <a:ext cx="24200" cy="20675"/>
            </a:xfrm>
            <a:custGeom>
              <a:avLst/>
              <a:gdLst/>
              <a:ahLst/>
              <a:cxnLst/>
              <a:rect l="l" t="t" r="r" b="b"/>
              <a:pathLst>
                <a:path w="968" h="827" extrusionOk="0">
                  <a:moveTo>
                    <a:pt x="413" y="1"/>
                  </a:moveTo>
                  <a:cubicBezTo>
                    <a:pt x="201" y="1"/>
                    <a:pt x="1" y="171"/>
                    <a:pt x="1" y="428"/>
                  </a:cubicBezTo>
                  <a:cubicBezTo>
                    <a:pt x="1" y="637"/>
                    <a:pt x="190" y="826"/>
                    <a:pt x="418" y="826"/>
                  </a:cubicBezTo>
                  <a:cubicBezTo>
                    <a:pt x="778" y="826"/>
                    <a:pt x="968" y="390"/>
                    <a:pt x="702" y="125"/>
                  </a:cubicBezTo>
                  <a:cubicBezTo>
                    <a:pt x="617" y="39"/>
                    <a:pt x="514" y="1"/>
                    <a:pt x="41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36"/>
            <p:cNvSpPr/>
            <p:nvPr/>
          </p:nvSpPr>
          <p:spPr>
            <a:xfrm>
              <a:off x="4786863" y="4248100"/>
              <a:ext cx="390650" cy="525850"/>
            </a:xfrm>
            <a:custGeom>
              <a:avLst/>
              <a:gdLst/>
              <a:ahLst/>
              <a:cxnLst/>
              <a:rect l="l" t="t" r="r" b="b"/>
              <a:pathLst>
                <a:path w="15626" h="21034" extrusionOk="0">
                  <a:moveTo>
                    <a:pt x="7813" y="830"/>
                  </a:moveTo>
                  <a:lnTo>
                    <a:pt x="14791" y="2385"/>
                  </a:lnTo>
                  <a:lnTo>
                    <a:pt x="14791" y="11903"/>
                  </a:lnTo>
                  <a:cubicBezTo>
                    <a:pt x="14791" y="14236"/>
                    <a:pt x="13615" y="16416"/>
                    <a:pt x="11681" y="17725"/>
                  </a:cubicBezTo>
                  <a:lnTo>
                    <a:pt x="8040" y="20152"/>
                  </a:lnTo>
                  <a:cubicBezTo>
                    <a:pt x="7965" y="20199"/>
                    <a:pt x="7884" y="20223"/>
                    <a:pt x="7806" y="20223"/>
                  </a:cubicBezTo>
                  <a:cubicBezTo>
                    <a:pt x="7728" y="20223"/>
                    <a:pt x="7652" y="20199"/>
                    <a:pt x="7585" y="20152"/>
                  </a:cubicBezTo>
                  <a:lnTo>
                    <a:pt x="3926" y="17725"/>
                  </a:lnTo>
                  <a:cubicBezTo>
                    <a:pt x="1992" y="16416"/>
                    <a:pt x="816" y="14236"/>
                    <a:pt x="816" y="11903"/>
                  </a:cubicBezTo>
                  <a:lnTo>
                    <a:pt x="816" y="2385"/>
                  </a:lnTo>
                  <a:lnTo>
                    <a:pt x="7813" y="830"/>
                  </a:lnTo>
                  <a:close/>
                  <a:moveTo>
                    <a:pt x="7803" y="0"/>
                  </a:moveTo>
                  <a:cubicBezTo>
                    <a:pt x="7775" y="0"/>
                    <a:pt x="7747" y="5"/>
                    <a:pt x="7718" y="15"/>
                  </a:cubicBezTo>
                  <a:lnTo>
                    <a:pt x="323" y="1664"/>
                  </a:lnTo>
                  <a:cubicBezTo>
                    <a:pt x="134" y="1702"/>
                    <a:pt x="1" y="1873"/>
                    <a:pt x="1" y="2062"/>
                  </a:cubicBezTo>
                  <a:lnTo>
                    <a:pt x="1" y="11922"/>
                  </a:lnTo>
                  <a:cubicBezTo>
                    <a:pt x="1" y="14520"/>
                    <a:pt x="1309" y="16966"/>
                    <a:pt x="3471" y="18407"/>
                  </a:cubicBezTo>
                  <a:lnTo>
                    <a:pt x="7130" y="20834"/>
                  </a:lnTo>
                  <a:cubicBezTo>
                    <a:pt x="7329" y="20967"/>
                    <a:pt x="7566" y="21033"/>
                    <a:pt x="7806" y="21033"/>
                  </a:cubicBezTo>
                  <a:cubicBezTo>
                    <a:pt x="8045" y="21033"/>
                    <a:pt x="8287" y="20967"/>
                    <a:pt x="8496" y="20834"/>
                  </a:cubicBezTo>
                  <a:lnTo>
                    <a:pt x="12136" y="18407"/>
                  </a:lnTo>
                  <a:cubicBezTo>
                    <a:pt x="14317" y="16947"/>
                    <a:pt x="15625" y="14520"/>
                    <a:pt x="15625" y="11903"/>
                  </a:cubicBezTo>
                  <a:lnTo>
                    <a:pt x="15625" y="2062"/>
                  </a:lnTo>
                  <a:cubicBezTo>
                    <a:pt x="15625" y="1873"/>
                    <a:pt x="15473" y="1702"/>
                    <a:pt x="15303" y="1664"/>
                  </a:cubicBezTo>
                  <a:lnTo>
                    <a:pt x="7889" y="15"/>
                  </a:lnTo>
                  <a:cubicBezTo>
                    <a:pt x="7860" y="5"/>
                    <a:pt x="7832" y="0"/>
                    <a:pt x="780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36"/>
            <p:cNvSpPr/>
            <p:nvPr/>
          </p:nvSpPr>
          <p:spPr>
            <a:xfrm>
              <a:off x="4827638" y="4290275"/>
              <a:ext cx="308150" cy="438400"/>
            </a:xfrm>
            <a:custGeom>
              <a:avLst/>
              <a:gdLst/>
              <a:ahLst/>
              <a:cxnLst/>
              <a:rect l="l" t="t" r="r" b="b"/>
              <a:pathLst>
                <a:path w="12326" h="17536" extrusionOk="0">
                  <a:moveTo>
                    <a:pt x="6182" y="830"/>
                  </a:moveTo>
                  <a:lnTo>
                    <a:pt x="11510" y="2025"/>
                  </a:lnTo>
                  <a:lnTo>
                    <a:pt x="11510" y="10216"/>
                  </a:lnTo>
                  <a:cubicBezTo>
                    <a:pt x="11510" y="11999"/>
                    <a:pt x="10638" y="13667"/>
                    <a:pt x="9140" y="14672"/>
                  </a:cubicBezTo>
                  <a:lnTo>
                    <a:pt x="6182" y="16644"/>
                  </a:lnTo>
                  <a:lnTo>
                    <a:pt x="3205" y="14672"/>
                  </a:lnTo>
                  <a:cubicBezTo>
                    <a:pt x="1726" y="13686"/>
                    <a:pt x="835" y="12018"/>
                    <a:pt x="835" y="10235"/>
                  </a:cubicBezTo>
                  <a:lnTo>
                    <a:pt x="835" y="10216"/>
                  </a:lnTo>
                  <a:lnTo>
                    <a:pt x="835" y="2025"/>
                  </a:lnTo>
                  <a:lnTo>
                    <a:pt x="6182" y="830"/>
                  </a:lnTo>
                  <a:close/>
                  <a:moveTo>
                    <a:pt x="6163" y="1"/>
                  </a:moveTo>
                  <a:cubicBezTo>
                    <a:pt x="6130" y="1"/>
                    <a:pt x="6097" y="6"/>
                    <a:pt x="6068" y="15"/>
                  </a:cubicBezTo>
                  <a:lnTo>
                    <a:pt x="323" y="1286"/>
                  </a:lnTo>
                  <a:cubicBezTo>
                    <a:pt x="133" y="1323"/>
                    <a:pt x="1" y="1494"/>
                    <a:pt x="1" y="1684"/>
                  </a:cubicBezTo>
                  <a:lnTo>
                    <a:pt x="1" y="10216"/>
                  </a:lnTo>
                  <a:cubicBezTo>
                    <a:pt x="1" y="12283"/>
                    <a:pt x="1024" y="14198"/>
                    <a:pt x="2750" y="15355"/>
                  </a:cubicBezTo>
                  <a:lnTo>
                    <a:pt x="5954" y="17479"/>
                  </a:lnTo>
                  <a:cubicBezTo>
                    <a:pt x="6011" y="17517"/>
                    <a:pt x="6106" y="17536"/>
                    <a:pt x="6182" y="17536"/>
                  </a:cubicBezTo>
                  <a:cubicBezTo>
                    <a:pt x="6258" y="17536"/>
                    <a:pt x="6353" y="17517"/>
                    <a:pt x="6428" y="17479"/>
                  </a:cubicBezTo>
                  <a:lnTo>
                    <a:pt x="9614" y="15336"/>
                  </a:lnTo>
                  <a:cubicBezTo>
                    <a:pt x="11321" y="14198"/>
                    <a:pt x="12325" y="12264"/>
                    <a:pt x="12325" y="10216"/>
                  </a:cubicBezTo>
                  <a:lnTo>
                    <a:pt x="12325" y="1684"/>
                  </a:lnTo>
                  <a:cubicBezTo>
                    <a:pt x="12325" y="1494"/>
                    <a:pt x="12193" y="1323"/>
                    <a:pt x="12003" y="1286"/>
                  </a:cubicBezTo>
                  <a:lnTo>
                    <a:pt x="6258" y="15"/>
                  </a:lnTo>
                  <a:cubicBezTo>
                    <a:pt x="6229" y="6"/>
                    <a:pt x="6196" y="1"/>
                    <a:pt x="616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36"/>
            <p:cNvSpPr/>
            <p:nvPr/>
          </p:nvSpPr>
          <p:spPr>
            <a:xfrm>
              <a:off x="5007413" y="4341225"/>
              <a:ext cx="91400" cy="34775"/>
            </a:xfrm>
            <a:custGeom>
              <a:avLst/>
              <a:gdLst/>
              <a:ahLst/>
              <a:cxnLst/>
              <a:rect l="l" t="t" r="r" b="b"/>
              <a:pathLst>
                <a:path w="3656" h="1391" extrusionOk="0">
                  <a:moveTo>
                    <a:pt x="587" y="1"/>
                  </a:moveTo>
                  <a:cubicBezTo>
                    <a:pt x="133" y="1"/>
                    <a:pt x="1" y="677"/>
                    <a:pt x="470" y="821"/>
                  </a:cubicBezTo>
                  <a:lnTo>
                    <a:pt x="489" y="821"/>
                  </a:lnTo>
                  <a:cubicBezTo>
                    <a:pt x="3125" y="1390"/>
                    <a:pt x="3011" y="1390"/>
                    <a:pt x="3087" y="1390"/>
                  </a:cubicBezTo>
                  <a:cubicBezTo>
                    <a:pt x="3580" y="1390"/>
                    <a:pt x="3655" y="670"/>
                    <a:pt x="3181" y="575"/>
                  </a:cubicBezTo>
                  <a:lnTo>
                    <a:pt x="660" y="6"/>
                  </a:lnTo>
                  <a:cubicBezTo>
                    <a:pt x="635" y="2"/>
                    <a:pt x="611" y="1"/>
                    <a:pt x="58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36"/>
            <p:cNvSpPr/>
            <p:nvPr/>
          </p:nvSpPr>
          <p:spPr>
            <a:xfrm>
              <a:off x="4910113" y="4396350"/>
              <a:ext cx="143675" cy="207650"/>
            </a:xfrm>
            <a:custGeom>
              <a:avLst/>
              <a:gdLst/>
              <a:ahLst/>
              <a:cxnLst/>
              <a:rect l="l" t="t" r="r" b="b"/>
              <a:pathLst>
                <a:path w="5747" h="8306" extrusionOk="0">
                  <a:moveTo>
                    <a:pt x="2883" y="906"/>
                  </a:moveTo>
                  <a:cubicBezTo>
                    <a:pt x="3499" y="906"/>
                    <a:pt x="4115" y="1318"/>
                    <a:pt x="4115" y="2143"/>
                  </a:cubicBezTo>
                  <a:lnTo>
                    <a:pt x="4115" y="2541"/>
                  </a:lnTo>
                  <a:lnTo>
                    <a:pt x="1650" y="2541"/>
                  </a:lnTo>
                  <a:lnTo>
                    <a:pt x="1650" y="2143"/>
                  </a:lnTo>
                  <a:cubicBezTo>
                    <a:pt x="1650" y="1318"/>
                    <a:pt x="2267" y="906"/>
                    <a:pt x="2883" y="906"/>
                  </a:cubicBezTo>
                  <a:close/>
                  <a:moveTo>
                    <a:pt x="4931" y="3376"/>
                  </a:moveTo>
                  <a:lnTo>
                    <a:pt x="4931" y="7471"/>
                  </a:lnTo>
                  <a:lnTo>
                    <a:pt x="816" y="7471"/>
                  </a:lnTo>
                  <a:lnTo>
                    <a:pt x="816" y="3376"/>
                  </a:lnTo>
                  <a:close/>
                  <a:moveTo>
                    <a:pt x="2883" y="1"/>
                  </a:moveTo>
                  <a:cubicBezTo>
                    <a:pt x="1707" y="1"/>
                    <a:pt x="778" y="968"/>
                    <a:pt x="816" y="2143"/>
                  </a:cubicBezTo>
                  <a:lnTo>
                    <a:pt x="816" y="2541"/>
                  </a:lnTo>
                  <a:lnTo>
                    <a:pt x="418" y="2541"/>
                  </a:lnTo>
                  <a:cubicBezTo>
                    <a:pt x="190" y="2541"/>
                    <a:pt x="1" y="2731"/>
                    <a:pt x="1" y="2959"/>
                  </a:cubicBezTo>
                  <a:lnTo>
                    <a:pt x="1" y="7889"/>
                  </a:lnTo>
                  <a:cubicBezTo>
                    <a:pt x="1" y="8116"/>
                    <a:pt x="190" y="8306"/>
                    <a:pt x="418" y="8306"/>
                  </a:cubicBezTo>
                  <a:lnTo>
                    <a:pt x="5348" y="8306"/>
                  </a:lnTo>
                  <a:cubicBezTo>
                    <a:pt x="5575" y="8287"/>
                    <a:pt x="5746" y="8116"/>
                    <a:pt x="5746" y="7889"/>
                  </a:cubicBezTo>
                  <a:lnTo>
                    <a:pt x="5746" y="2959"/>
                  </a:lnTo>
                  <a:cubicBezTo>
                    <a:pt x="5746" y="2731"/>
                    <a:pt x="5575" y="2541"/>
                    <a:pt x="5348" y="2541"/>
                  </a:cubicBezTo>
                  <a:lnTo>
                    <a:pt x="4931" y="2541"/>
                  </a:lnTo>
                  <a:lnTo>
                    <a:pt x="4931" y="2143"/>
                  </a:lnTo>
                  <a:cubicBezTo>
                    <a:pt x="4969" y="968"/>
                    <a:pt x="4040" y="1"/>
                    <a:pt x="288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36"/>
            <p:cNvSpPr/>
            <p:nvPr/>
          </p:nvSpPr>
          <p:spPr>
            <a:xfrm>
              <a:off x="4971738" y="4501075"/>
              <a:ext cx="20425" cy="60850"/>
            </a:xfrm>
            <a:custGeom>
              <a:avLst/>
              <a:gdLst/>
              <a:ahLst/>
              <a:cxnLst/>
              <a:rect l="l" t="t" r="r" b="b"/>
              <a:pathLst>
                <a:path w="817" h="2434" extrusionOk="0">
                  <a:moveTo>
                    <a:pt x="387" y="1"/>
                  </a:moveTo>
                  <a:cubicBezTo>
                    <a:pt x="173" y="1"/>
                    <a:pt x="1" y="183"/>
                    <a:pt x="1" y="400"/>
                  </a:cubicBezTo>
                  <a:lnTo>
                    <a:pt x="1" y="2050"/>
                  </a:lnTo>
                  <a:cubicBezTo>
                    <a:pt x="20" y="2306"/>
                    <a:pt x="214" y="2434"/>
                    <a:pt x="408" y="2434"/>
                  </a:cubicBezTo>
                  <a:cubicBezTo>
                    <a:pt x="603" y="2434"/>
                    <a:pt x="797" y="2306"/>
                    <a:pt x="816" y="2050"/>
                  </a:cubicBezTo>
                  <a:lnTo>
                    <a:pt x="816" y="400"/>
                  </a:lnTo>
                  <a:cubicBezTo>
                    <a:pt x="816" y="173"/>
                    <a:pt x="645" y="2"/>
                    <a:pt x="418" y="2"/>
                  </a:cubicBezTo>
                  <a:cubicBezTo>
                    <a:pt x="407" y="1"/>
                    <a:pt x="397" y="1"/>
                    <a:pt x="38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0" name="Google Shape;750;p36"/>
          <p:cNvGrpSpPr/>
          <p:nvPr/>
        </p:nvGrpSpPr>
        <p:grpSpPr>
          <a:xfrm>
            <a:off x="1905005" y="1750813"/>
            <a:ext cx="365750" cy="302447"/>
            <a:chOff x="4667413" y="5261950"/>
            <a:chExt cx="475000" cy="389200"/>
          </a:xfrm>
        </p:grpSpPr>
        <p:sp>
          <p:nvSpPr>
            <p:cNvPr id="751" name="Google Shape;751;p36"/>
            <p:cNvSpPr/>
            <p:nvPr/>
          </p:nvSpPr>
          <p:spPr>
            <a:xfrm>
              <a:off x="5021513" y="5271425"/>
              <a:ext cx="111425" cy="314775"/>
            </a:xfrm>
            <a:custGeom>
              <a:avLst/>
              <a:gdLst/>
              <a:ahLst/>
              <a:cxnLst/>
              <a:rect l="l" t="t" r="r" b="b"/>
              <a:pathLst>
                <a:path w="4457" h="12591" extrusionOk="0">
                  <a:moveTo>
                    <a:pt x="2238" y="0"/>
                  </a:moveTo>
                  <a:cubicBezTo>
                    <a:pt x="1006" y="0"/>
                    <a:pt x="1" y="986"/>
                    <a:pt x="1" y="2219"/>
                  </a:cubicBezTo>
                  <a:lnTo>
                    <a:pt x="1" y="12591"/>
                  </a:lnTo>
                  <a:lnTo>
                    <a:pt x="4457" y="12591"/>
                  </a:lnTo>
                  <a:lnTo>
                    <a:pt x="4457" y="2219"/>
                  </a:lnTo>
                  <a:cubicBezTo>
                    <a:pt x="4457" y="986"/>
                    <a:pt x="3452" y="0"/>
                    <a:pt x="22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36"/>
            <p:cNvSpPr/>
            <p:nvPr/>
          </p:nvSpPr>
          <p:spPr>
            <a:xfrm>
              <a:off x="4677363" y="5326875"/>
              <a:ext cx="454150" cy="315275"/>
            </a:xfrm>
            <a:custGeom>
              <a:avLst/>
              <a:gdLst/>
              <a:ahLst/>
              <a:cxnLst/>
              <a:rect l="l" t="t" r="r" b="b"/>
              <a:pathLst>
                <a:path w="18166" h="12611" extrusionOk="0">
                  <a:moveTo>
                    <a:pt x="740" y="1"/>
                  </a:moveTo>
                  <a:cubicBezTo>
                    <a:pt x="323" y="1"/>
                    <a:pt x="1" y="342"/>
                    <a:pt x="1" y="740"/>
                  </a:cubicBezTo>
                  <a:lnTo>
                    <a:pt x="1" y="11871"/>
                  </a:lnTo>
                  <a:cubicBezTo>
                    <a:pt x="1" y="12269"/>
                    <a:pt x="323" y="12610"/>
                    <a:pt x="740" y="12610"/>
                  </a:cubicBezTo>
                  <a:lnTo>
                    <a:pt x="16004" y="12610"/>
                  </a:lnTo>
                  <a:cubicBezTo>
                    <a:pt x="17199" y="12572"/>
                    <a:pt x="18166" y="11586"/>
                    <a:pt x="18166" y="10373"/>
                  </a:cubicBezTo>
                  <a:cubicBezTo>
                    <a:pt x="18166" y="9178"/>
                    <a:pt x="17199" y="8192"/>
                    <a:pt x="16004" y="8154"/>
                  </a:cubicBezTo>
                  <a:cubicBezTo>
                    <a:pt x="14772" y="8154"/>
                    <a:pt x="13767" y="9159"/>
                    <a:pt x="13767" y="10392"/>
                  </a:cubicBezTo>
                  <a:lnTo>
                    <a:pt x="1376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36"/>
            <p:cNvSpPr/>
            <p:nvPr/>
          </p:nvSpPr>
          <p:spPr>
            <a:xfrm>
              <a:off x="5058488" y="5567700"/>
              <a:ext cx="43650" cy="37325"/>
            </a:xfrm>
            <a:custGeom>
              <a:avLst/>
              <a:gdLst/>
              <a:ahLst/>
              <a:cxnLst/>
              <a:rect l="l" t="t" r="r" b="b"/>
              <a:pathLst>
                <a:path w="1746" h="1493" extrusionOk="0">
                  <a:moveTo>
                    <a:pt x="759" y="0"/>
                  </a:moveTo>
                  <a:cubicBezTo>
                    <a:pt x="342" y="0"/>
                    <a:pt x="1" y="342"/>
                    <a:pt x="1" y="759"/>
                  </a:cubicBezTo>
                  <a:cubicBezTo>
                    <a:pt x="1" y="1195"/>
                    <a:pt x="374" y="1492"/>
                    <a:pt x="756" y="1492"/>
                  </a:cubicBezTo>
                  <a:cubicBezTo>
                    <a:pt x="939" y="1492"/>
                    <a:pt x="1124" y="1424"/>
                    <a:pt x="1271" y="1271"/>
                  </a:cubicBezTo>
                  <a:cubicBezTo>
                    <a:pt x="1745" y="816"/>
                    <a:pt x="1404" y="0"/>
                    <a:pt x="7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36"/>
            <p:cNvSpPr/>
            <p:nvPr/>
          </p:nvSpPr>
          <p:spPr>
            <a:xfrm>
              <a:off x="4728563" y="5382350"/>
              <a:ext cx="64975" cy="55675"/>
            </a:xfrm>
            <a:custGeom>
              <a:avLst/>
              <a:gdLst/>
              <a:ahLst/>
              <a:cxnLst/>
              <a:rect l="l" t="t" r="r" b="b"/>
              <a:pathLst>
                <a:path w="2599" h="2227" extrusionOk="0">
                  <a:moveTo>
                    <a:pt x="1499" y="0"/>
                  </a:moveTo>
                  <a:cubicBezTo>
                    <a:pt x="513" y="0"/>
                    <a:pt x="1" y="1195"/>
                    <a:pt x="702" y="1897"/>
                  </a:cubicBezTo>
                  <a:cubicBezTo>
                    <a:pt x="930" y="2124"/>
                    <a:pt x="1210" y="2226"/>
                    <a:pt x="1483" y="2226"/>
                  </a:cubicBezTo>
                  <a:cubicBezTo>
                    <a:pt x="2053" y="2226"/>
                    <a:pt x="2598" y="1785"/>
                    <a:pt x="2598" y="1119"/>
                  </a:cubicBezTo>
                  <a:cubicBezTo>
                    <a:pt x="2598" y="512"/>
                    <a:pt x="2105" y="0"/>
                    <a:pt x="149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36"/>
            <p:cNvSpPr/>
            <p:nvPr/>
          </p:nvSpPr>
          <p:spPr>
            <a:xfrm>
              <a:off x="5083138" y="5465775"/>
              <a:ext cx="21825" cy="18750"/>
            </a:xfrm>
            <a:custGeom>
              <a:avLst/>
              <a:gdLst/>
              <a:ahLst/>
              <a:cxnLst/>
              <a:rect l="l" t="t" r="r" b="b"/>
              <a:pathLst>
                <a:path w="873" h="750" extrusionOk="0">
                  <a:moveTo>
                    <a:pt x="513" y="1"/>
                  </a:moveTo>
                  <a:cubicBezTo>
                    <a:pt x="171" y="1"/>
                    <a:pt x="1" y="399"/>
                    <a:pt x="247" y="645"/>
                  </a:cubicBezTo>
                  <a:cubicBezTo>
                    <a:pt x="319" y="717"/>
                    <a:pt x="409" y="749"/>
                    <a:pt x="497" y="749"/>
                  </a:cubicBezTo>
                  <a:cubicBezTo>
                    <a:pt x="687" y="749"/>
                    <a:pt x="873" y="600"/>
                    <a:pt x="873" y="380"/>
                  </a:cubicBezTo>
                  <a:cubicBezTo>
                    <a:pt x="873" y="171"/>
                    <a:pt x="702" y="1"/>
                    <a:pt x="51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36"/>
            <p:cNvSpPr/>
            <p:nvPr/>
          </p:nvSpPr>
          <p:spPr>
            <a:xfrm>
              <a:off x="5040013" y="5558700"/>
              <a:ext cx="64950" cy="55650"/>
            </a:xfrm>
            <a:custGeom>
              <a:avLst/>
              <a:gdLst/>
              <a:ahLst/>
              <a:cxnLst/>
              <a:rect l="l" t="t" r="r" b="b"/>
              <a:pathLst>
                <a:path w="2598" h="2226" extrusionOk="0">
                  <a:moveTo>
                    <a:pt x="1474" y="731"/>
                  </a:moveTo>
                  <a:cubicBezTo>
                    <a:pt x="1671" y="731"/>
                    <a:pt x="1858" y="885"/>
                    <a:pt x="1858" y="1119"/>
                  </a:cubicBezTo>
                  <a:cubicBezTo>
                    <a:pt x="1858" y="1308"/>
                    <a:pt x="1688" y="1479"/>
                    <a:pt x="1498" y="1479"/>
                  </a:cubicBezTo>
                  <a:cubicBezTo>
                    <a:pt x="1157" y="1479"/>
                    <a:pt x="986" y="1081"/>
                    <a:pt x="1214" y="834"/>
                  </a:cubicBezTo>
                  <a:cubicBezTo>
                    <a:pt x="1291" y="763"/>
                    <a:pt x="1383" y="731"/>
                    <a:pt x="1474" y="731"/>
                  </a:cubicBezTo>
                  <a:close/>
                  <a:moveTo>
                    <a:pt x="1498" y="0"/>
                  </a:moveTo>
                  <a:cubicBezTo>
                    <a:pt x="493" y="0"/>
                    <a:pt x="0" y="1195"/>
                    <a:pt x="702" y="1896"/>
                  </a:cubicBezTo>
                  <a:cubicBezTo>
                    <a:pt x="930" y="2124"/>
                    <a:pt x="1209" y="2226"/>
                    <a:pt x="1483" y="2226"/>
                  </a:cubicBezTo>
                  <a:cubicBezTo>
                    <a:pt x="2053" y="2226"/>
                    <a:pt x="2598" y="1785"/>
                    <a:pt x="2598" y="1119"/>
                  </a:cubicBezTo>
                  <a:cubicBezTo>
                    <a:pt x="2598" y="493"/>
                    <a:pt x="2105" y="0"/>
                    <a:pt x="149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36"/>
            <p:cNvSpPr/>
            <p:nvPr/>
          </p:nvSpPr>
          <p:spPr>
            <a:xfrm>
              <a:off x="4667413" y="5261950"/>
              <a:ext cx="475000" cy="389200"/>
            </a:xfrm>
            <a:custGeom>
              <a:avLst/>
              <a:gdLst/>
              <a:ahLst/>
              <a:cxnLst/>
              <a:rect l="l" t="t" r="r" b="b"/>
              <a:pathLst>
                <a:path w="19000" h="15568" extrusionOk="0">
                  <a:moveTo>
                    <a:pt x="16402" y="740"/>
                  </a:moveTo>
                  <a:cubicBezTo>
                    <a:pt x="17407" y="740"/>
                    <a:pt x="18241" y="1574"/>
                    <a:pt x="18241" y="2598"/>
                  </a:cubicBezTo>
                  <a:lnTo>
                    <a:pt x="18241" y="11168"/>
                  </a:lnTo>
                  <a:cubicBezTo>
                    <a:pt x="17739" y="10647"/>
                    <a:pt x="17066" y="10386"/>
                    <a:pt x="16393" y="10386"/>
                  </a:cubicBezTo>
                  <a:cubicBezTo>
                    <a:pt x="15720" y="10386"/>
                    <a:pt x="15046" y="10647"/>
                    <a:pt x="14544" y="11168"/>
                  </a:cubicBezTo>
                  <a:lnTo>
                    <a:pt x="14544" y="2598"/>
                  </a:lnTo>
                  <a:cubicBezTo>
                    <a:pt x="14544" y="1574"/>
                    <a:pt x="15378" y="740"/>
                    <a:pt x="16402" y="740"/>
                  </a:cubicBezTo>
                  <a:close/>
                  <a:moveTo>
                    <a:pt x="13804" y="2977"/>
                  </a:moveTo>
                  <a:lnTo>
                    <a:pt x="13804" y="12970"/>
                  </a:lnTo>
                  <a:cubicBezTo>
                    <a:pt x="13804" y="13671"/>
                    <a:pt x="14089" y="14354"/>
                    <a:pt x="14582" y="14828"/>
                  </a:cubicBezTo>
                  <a:lnTo>
                    <a:pt x="1119" y="14828"/>
                  </a:lnTo>
                  <a:cubicBezTo>
                    <a:pt x="911" y="14828"/>
                    <a:pt x="759" y="14657"/>
                    <a:pt x="759" y="14468"/>
                  </a:cubicBezTo>
                  <a:lnTo>
                    <a:pt x="759" y="3337"/>
                  </a:lnTo>
                  <a:cubicBezTo>
                    <a:pt x="759" y="3129"/>
                    <a:pt x="911" y="2977"/>
                    <a:pt x="1119" y="2977"/>
                  </a:cubicBezTo>
                  <a:close/>
                  <a:moveTo>
                    <a:pt x="16374" y="11120"/>
                  </a:moveTo>
                  <a:cubicBezTo>
                    <a:pt x="17329" y="11120"/>
                    <a:pt x="18241" y="11859"/>
                    <a:pt x="18241" y="12989"/>
                  </a:cubicBezTo>
                  <a:cubicBezTo>
                    <a:pt x="18241" y="13994"/>
                    <a:pt x="17407" y="14828"/>
                    <a:pt x="16402" y="14828"/>
                  </a:cubicBezTo>
                  <a:cubicBezTo>
                    <a:pt x="14734" y="14828"/>
                    <a:pt x="13918" y="12837"/>
                    <a:pt x="15075" y="11661"/>
                  </a:cubicBezTo>
                  <a:cubicBezTo>
                    <a:pt x="15454" y="11288"/>
                    <a:pt x="15919" y="11120"/>
                    <a:pt x="16374" y="11120"/>
                  </a:cubicBezTo>
                  <a:close/>
                  <a:moveTo>
                    <a:pt x="16402" y="0"/>
                  </a:moveTo>
                  <a:cubicBezTo>
                    <a:pt x="15113" y="19"/>
                    <a:pt x="14013" y="948"/>
                    <a:pt x="13823" y="2238"/>
                  </a:cubicBezTo>
                  <a:lnTo>
                    <a:pt x="1119" y="2238"/>
                  </a:lnTo>
                  <a:cubicBezTo>
                    <a:pt x="512" y="2238"/>
                    <a:pt x="1" y="2731"/>
                    <a:pt x="1" y="3337"/>
                  </a:cubicBezTo>
                  <a:lnTo>
                    <a:pt x="1" y="14468"/>
                  </a:lnTo>
                  <a:cubicBezTo>
                    <a:pt x="1" y="15075"/>
                    <a:pt x="512" y="15568"/>
                    <a:pt x="1119" y="15568"/>
                  </a:cubicBezTo>
                  <a:lnTo>
                    <a:pt x="16383" y="15568"/>
                  </a:lnTo>
                  <a:cubicBezTo>
                    <a:pt x="17824" y="15568"/>
                    <a:pt x="19000" y="14411"/>
                    <a:pt x="19000" y="12989"/>
                  </a:cubicBezTo>
                  <a:lnTo>
                    <a:pt x="19000" y="2598"/>
                  </a:lnTo>
                  <a:cubicBezTo>
                    <a:pt x="19000" y="1157"/>
                    <a:pt x="17824" y="0"/>
                    <a:pt x="1640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36"/>
            <p:cNvSpPr/>
            <p:nvPr/>
          </p:nvSpPr>
          <p:spPr>
            <a:xfrm>
              <a:off x="4714513" y="5372850"/>
              <a:ext cx="143950" cy="219400"/>
            </a:xfrm>
            <a:custGeom>
              <a:avLst/>
              <a:gdLst/>
              <a:ahLst/>
              <a:cxnLst/>
              <a:rect l="l" t="t" r="r" b="b"/>
              <a:pathLst>
                <a:path w="5758" h="8776" extrusionOk="0">
                  <a:moveTo>
                    <a:pt x="2037" y="756"/>
                  </a:moveTo>
                  <a:cubicBezTo>
                    <a:pt x="2415" y="756"/>
                    <a:pt x="2781" y="1049"/>
                    <a:pt x="2781" y="1499"/>
                  </a:cubicBezTo>
                  <a:cubicBezTo>
                    <a:pt x="2781" y="1916"/>
                    <a:pt x="2459" y="2239"/>
                    <a:pt x="2042" y="2239"/>
                  </a:cubicBezTo>
                  <a:cubicBezTo>
                    <a:pt x="1378" y="2239"/>
                    <a:pt x="1056" y="1442"/>
                    <a:pt x="1530" y="968"/>
                  </a:cubicBezTo>
                  <a:cubicBezTo>
                    <a:pt x="1676" y="822"/>
                    <a:pt x="1858" y="756"/>
                    <a:pt x="2037" y="756"/>
                  </a:cubicBezTo>
                  <a:close/>
                  <a:moveTo>
                    <a:pt x="2038" y="1"/>
                  </a:moveTo>
                  <a:cubicBezTo>
                    <a:pt x="1681" y="1"/>
                    <a:pt x="1313" y="137"/>
                    <a:pt x="999" y="456"/>
                  </a:cubicBezTo>
                  <a:cubicBezTo>
                    <a:pt x="1" y="1485"/>
                    <a:pt x="875" y="3002"/>
                    <a:pt x="2040" y="3002"/>
                  </a:cubicBezTo>
                  <a:cubicBezTo>
                    <a:pt x="2291" y="3002"/>
                    <a:pt x="2556" y="2931"/>
                    <a:pt x="2819" y="2770"/>
                  </a:cubicBezTo>
                  <a:lnTo>
                    <a:pt x="3179" y="4192"/>
                  </a:lnTo>
                  <a:cubicBezTo>
                    <a:pt x="3201" y="4352"/>
                    <a:pt x="3335" y="4420"/>
                    <a:pt x="3484" y="4420"/>
                  </a:cubicBezTo>
                  <a:cubicBezTo>
                    <a:pt x="3721" y="4420"/>
                    <a:pt x="3993" y="4247"/>
                    <a:pt x="3900" y="4002"/>
                  </a:cubicBezTo>
                  <a:lnTo>
                    <a:pt x="3767" y="3509"/>
                  </a:lnTo>
                  <a:lnTo>
                    <a:pt x="3767" y="3509"/>
                  </a:lnTo>
                  <a:cubicBezTo>
                    <a:pt x="5019" y="4647"/>
                    <a:pt x="5019" y="6050"/>
                    <a:pt x="5019" y="8174"/>
                  </a:cubicBezTo>
                  <a:lnTo>
                    <a:pt x="5019" y="8420"/>
                  </a:lnTo>
                  <a:cubicBezTo>
                    <a:pt x="5019" y="8657"/>
                    <a:pt x="5203" y="8776"/>
                    <a:pt x="5388" y="8776"/>
                  </a:cubicBezTo>
                  <a:cubicBezTo>
                    <a:pt x="5573" y="8776"/>
                    <a:pt x="5758" y="8657"/>
                    <a:pt x="5758" y="8420"/>
                  </a:cubicBezTo>
                  <a:lnTo>
                    <a:pt x="5758" y="8174"/>
                  </a:lnTo>
                  <a:cubicBezTo>
                    <a:pt x="5758" y="5993"/>
                    <a:pt x="5758" y="4324"/>
                    <a:pt x="4298" y="2997"/>
                  </a:cubicBezTo>
                  <a:lnTo>
                    <a:pt x="4298" y="2978"/>
                  </a:lnTo>
                  <a:lnTo>
                    <a:pt x="4639" y="2978"/>
                  </a:lnTo>
                  <a:cubicBezTo>
                    <a:pt x="4657" y="2980"/>
                    <a:pt x="4674" y="2981"/>
                    <a:pt x="4690" y="2981"/>
                  </a:cubicBezTo>
                  <a:cubicBezTo>
                    <a:pt x="5159" y="2981"/>
                    <a:pt x="5153" y="2237"/>
                    <a:pt x="4674" y="2237"/>
                  </a:cubicBezTo>
                  <a:cubicBezTo>
                    <a:pt x="4663" y="2237"/>
                    <a:pt x="4651" y="2238"/>
                    <a:pt x="4639" y="2239"/>
                  </a:cubicBezTo>
                  <a:lnTo>
                    <a:pt x="3350" y="2239"/>
                  </a:lnTo>
                  <a:cubicBezTo>
                    <a:pt x="3996" y="1115"/>
                    <a:pt x="3060" y="1"/>
                    <a:pt x="203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36"/>
            <p:cNvSpPr/>
            <p:nvPr/>
          </p:nvSpPr>
          <p:spPr>
            <a:xfrm>
              <a:off x="4891663" y="5373175"/>
              <a:ext cx="81950" cy="74525"/>
            </a:xfrm>
            <a:custGeom>
              <a:avLst/>
              <a:gdLst/>
              <a:ahLst/>
              <a:cxnLst/>
              <a:rect l="l" t="t" r="r" b="b"/>
              <a:pathLst>
                <a:path w="3278" h="2981" extrusionOk="0">
                  <a:moveTo>
                    <a:pt x="529" y="1"/>
                  </a:moveTo>
                  <a:cubicBezTo>
                    <a:pt x="241" y="1"/>
                    <a:pt x="4" y="372"/>
                    <a:pt x="265" y="633"/>
                  </a:cubicBezTo>
                  <a:lnTo>
                    <a:pt x="1118" y="1486"/>
                  </a:lnTo>
                  <a:lnTo>
                    <a:pt x="265" y="2339"/>
                  </a:lnTo>
                  <a:cubicBezTo>
                    <a:pt x="1" y="2603"/>
                    <a:pt x="247" y="2980"/>
                    <a:pt x="539" y="2980"/>
                  </a:cubicBezTo>
                  <a:cubicBezTo>
                    <a:pt x="624" y="2980"/>
                    <a:pt x="714" y="2948"/>
                    <a:pt x="796" y="2870"/>
                  </a:cubicBezTo>
                  <a:lnTo>
                    <a:pt x="1649" y="2017"/>
                  </a:lnTo>
                  <a:lnTo>
                    <a:pt x="2483" y="2870"/>
                  </a:lnTo>
                  <a:cubicBezTo>
                    <a:pt x="2565" y="2948"/>
                    <a:pt x="2655" y="2980"/>
                    <a:pt x="2740" y="2980"/>
                  </a:cubicBezTo>
                  <a:cubicBezTo>
                    <a:pt x="3032" y="2980"/>
                    <a:pt x="3278" y="2603"/>
                    <a:pt x="3014" y="2339"/>
                  </a:cubicBezTo>
                  <a:lnTo>
                    <a:pt x="2161" y="1486"/>
                  </a:lnTo>
                  <a:lnTo>
                    <a:pt x="3014" y="633"/>
                  </a:lnTo>
                  <a:cubicBezTo>
                    <a:pt x="3166" y="500"/>
                    <a:pt x="3166" y="254"/>
                    <a:pt x="3014" y="121"/>
                  </a:cubicBezTo>
                  <a:cubicBezTo>
                    <a:pt x="2938" y="45"/>
                    <a:pt x="2844" y="7"/>
                    <a:pt x="2749" y="7"/>
                  </a:cubicBezTo>
                  <a:cubicBezTo>
                    <a:pt x="2654" y="7"/>
                    <a:pt x="2559" y="45"/>
                    <a:pt x="2483" y="121"/>
                  </a:cubicBezTo>
                  <a:lnTo>
                    <a:pt x="1649" y="955"/>
                  </a:lnTo>
                  <a:lnTo>
                    <a:pt x="796" y="121"/>
                  </a:lnTo>
                  <a:cubicBezTo>
                    <a:pt x="711" y="36"/>
                    <a:pt x="617" y="1"/>
                    <a:pt x="52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36"/>
            <p:cNvSpPr/>
            <p:nvPr/>
          </p:nvSpPr>
          <p:spPr>
            <a:xfrm>
              <a:off x="4891663" y="5521325"/>
              <a:ext cx="81875" cy="74525"/>
            </a:xfrm>
            <a:custGeom>
              <a:avLst/>
              <a:gdLst/>
              <a:ahLst/>
              <a:cxnLst/>
              <a:rect l="l" t="t" r="r" b="b"/>
              <a:pathLst>
                <a:path w="3275" h="2981" extrusionOk="0">
                  <a:moveTo>
                    <a:pt x="539" y="1"/>
                  </a:moveTo>
                  <a:cubicBezTo>
                    <a:pt x="247" y="1"/>
                    <a:pt x="1" y="378"/>
                    <a:pt x="265" y="642"/>
                  </a:cubicBezTo>
                  <a:lnTo>
                    <a:pt x="1118" y="1495"/>
                  </a:lnTo>
                  <a:lnTo>
                    <a:pt x="265" y="2348"/>
                  </a:lnTo>
                  <a:cubicBezTo>
                    <a:pt x="4" y="2609"/>
                    <a:pt x="241" y="2981"/>
                    <a:pt x="529" y="2981"/>
                  </a:cubicBezTo>
                  <a:cubicBezTo>
                    <a:pt x="617" y="2981"/>
                    <a:pt x="711" y="2945"/>
                    <a:pt x="796" y="2860"/>
                  </a:cubicBezTo>
                  <a:lnTo>
                    <a:pt x="1649" y="2026"/>
                  </a:lnTo>
                  <a:lnTo>
                    <a:pt x="2483" y="2860"/>
                  </a:lnTo>
                  <a:cubicBezTo>
                    <a:pt x="2568" y="2945"/>
                    <a:pt x="2662" y="2981"/>
                    <a:pt x="2750" y="2981"/>
                  </a:cubicBezTo>
                  <a:cubicBezTo>
                    <a:pt x="3038" y="2981"/>
                    <a:pt x="3275" y="2609"/>
                    <a:pt x="3014" y="2348"/>
                  </a:cubicBezTo>
                  <a:lnTo>
                    <a:pt x="2161" y="1495"/>
                  </a:lnTo>
                  <a:lnTo>
                    <a:pt x="3014" y="642"/>
                  </a:lnTo>
                  <a:cubicBezTo>
                    <a:pt x="3166" y="490"/>
                    <a:pt x="3166" y="263"/>
                    <a:pt x="3014" y="111"/>
                  </a:cubicBezTo>
                  <a:cubicBezTo>
                    <a:pt x="2938" y="44"/>
                    <a:pt x="2844" y="11"/>
                    <a:pt x="2749" y="11"/>
                  </a:cubicBezTo>
                  <a:cubicBezTo>
                    <a:pt x="2654" y="11"/>
                    <a:pt x="2559" y="44"/>
                    <a:pt x="2483" y="111"/>
                  </a:cubicBezTo>
                  <a:lnTo>
                    <a:pt x="1649" y="964"/>
                  </a:lnTo>
                  <a:lnTo>
                    <a:pt x="796" y="111"/>
                  </a:lnTo>
                  <a:cubicBezTo>
                    <a:pt x="714" y="33"/>
                    <a:pt x="624" y="1"/>
                    <a:pt x="53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36"/>
            <p:cNvSpPr/>
            <p:nvPr/>
          </p:nvSpPr>
          <p:spPr>
            <a:xfrm>
              <a:off x="4724813" y="5521325"/>
              <a:ext cx="82250" cy="74525"/>
            </a:xfrm>
            <a:custGeom>
              <a:avLst/>
              <a:gdLst/>
              <a:ahLst/>
              <a:cxnLst/>
              <a:rect l="l" t="t" r="r" b="b"/>
              <a:pathLst>
                <a:path w="3290" h="2981" extrusionOk="0">
                  <a:moveTo>
                    <a:pt x="546" y="1"/>
                  </a:moveTo>
                  <a:cubicBezTo>
                    <a:pt x="258" y="1"/>
                    <a:pt x="0" y="378"/>
                    <a:pt x="264" y="642"/>
                  </a:cubicBezTo>
                  <a:lnTo>
                    <a:pt x="1118" y="1495"/>
                  </a:lnTo>
                  <a:lnTo>
                    <a:pt x="264" y="2348"/>
                  </a:lnTo>
                  <a:cubicBezTo>
                    <a:pt x="4" y="2609"/>
                    <a:pt x="252" y="2981"/>
                    <a:pt x="536" y="2981"/>
                  </a:cubicBezTo>
                  <a:cubicBezTo>
                    <a:pt x="624" y="2981"/>
                    <a:pt x="715" y="2945"/>
                    <a:pt x="795" y="2860"/>
                  </a:cubicBezTo>
                  <a:lnTo>
                    <a:pt x="1649" y="2026"/>
                  </a:lnTo>
                  <a:lnTo>
                    <a:pt x="2502" y="2860"/>
                  </a:lnTo>
                  <a:cubicBezTo>
                    <a:pt x="2582" y="2945"/>
                    <a:pt x="2673" y="2981"/>
                    <a:pt x="2761" y="2981"/>
                  </a:cubicBezTo>
                  <a:cubicBezTo>
                    <a:pt x="3044" y="2981"/>
                    <a:pt x="3289" y="2609"/>
                    <a:pt x="3014" y="2348"/>
                  </a:cubicBezTo>
                  <a:lnTo>
                    <a:pt x="2179" y="1495"/>
                  </a:lnTo>
                  <a:lnTo>
                    <a:pt x="3014" y="642"/>
                  </a:lnTo>
                  <a:cubicBezTo>
                    <a:pt x="3165" y="490"/>
                    <a:pt x="3165" y="263"/>
                    <a:pt x="3014" y="111"/>
                  </a:cubicBezTo>
                  <a:cubicBezTo>
                    <a:pt x="2947" y="44"/>
                    <a:pt x="2853" y="11"/>
                    <a:pt x="2758" y="11"/>
                  </a:cubicBezTo>
                  <a:cubicBezTo>
                    <a:pt x="2663" y="11"/>
                    <a:pt x="2568" y="44"/>
                    <a:pt x="2502" y="111"/>
                  </a:cubicBezTo>
                  <a:lnTo>
                    <a:pt x="1649" y="964"/>
                  </a:lnTo>
                  <a:lnTo>
                    <a:pt x="795" y="111"/>
                  </a:lnTo>
                  <a:cubicBezTo>
                    <a:pt x="718" y="33"/>
                    <a:pt x="630" y="1"/>
                    <a:pt x="54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36"/>
            <p:cNvSpPr/>
            <p:nvPr/>
          </p:nvSpPr>
          <p:spPr>
            <a:xfrm>
              <a:off x="5086463" y="5336375"/>
              <a:ext cx="18500" cy="110475"/>
            </a:xfrm>
            <a:custGeom>
              <a:avLst/>
              <a:gdLst/>
              <a:ahLst/>
              <a:cxnLst/>
              <a:rect l="l" t="t" r="r" b="b"/>
              <a:pathLst>
                <a:path w="740" h="4419" extrusionOk="0">
                  <a:moveTo>
                    <a:pt x="380" y="0"/>
                  </a:moveTo>
                  <a:cubicBezTo>
                    <a:pt x="171" y="0"/>
                    <a:pt x="0" y="152"/>
                    <a:pt x="0" y="360"/>
                  </a:cubicBezTo>
                  <a:lnTo>
                    <a:pt x="0" y="4077"/>
                  </a:lnTo>
                  <a:cubicBezTo>
                    <a:pt x="19" y="4304"/>
                    <a:pt x="195" y="4418"/>
                    <a:pt x="370" y="4418"/>
                  </a:cubicBezTo>
                  <a:cubicBezTo>
                    <a:pt x="546" y="4418"/>
                    <a:pt x="721" y="4304"/>
                    <a:pt x="740" y="4077"/>
                  </a:cubicBezTo>
                  <a:lnTo>
                    <a:pt x="740" y="360"/>
                  </a:lnTo>
                  <a:cubicBezTo>
                    <a:pt x="740" y="152"/>
                    <a:pt x="569" y="0"/>
                    <a:pt x="38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3" name="Google Shape;763;p36"/>
          <p:cNvGrpSpPr/>
          <p:nvPr/>
        </p:nvGrpSpPr>
        <p:grpSpPr>
          <a:xfrm>
            <a:off x="1771663" y="1671650"/>
            <a:ext cx="578325" cy="487500"/>
            <a:chOff x="1665363" y="1706700"/>
            <a:chExt cx="578325" cy="487500"/>
          </a:xfrm>
        </p:grpSpPr>
        <p:sp>
          <p:nvSpPr>
            <p:cNvPr id="764" name="Google Shape;764;p36"/>
            <p:cNvSpPr/>
            <p:nvPr/>
          </p:nvSpPr>
          <p:spPr>
            <a:xfrm flipH="1">
              <a:off x="2174988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36"/>
            <p:cNvSpPr/>
            <p:nvPr/>
          </p:nvSpPr>
          <p:spPr>
            <a:xfrm>
              <a:off x="1665363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6" name="Google Shape;766;p36"/>
          <p:cNvGrpSpPr/>
          <p:nvPr/>
        </p:nvGrpSpPr>
        <p:grpSpPr>
          <a:xfrm>
            <a:off x="4871175" y="1671650"/>
            <a:ext cx="578325" cy="487500"/>
            <a:chOff x="4764875" y="1706700"/>
            <a:chExt cx="578325" cy="487500"/>
          </a:xfrm>
        </p:grpSpPr>
        <p:sp>
          <p:nvSpPr>
            <p:cNvPr id="767" name="Google Shape;767;p36"/>
            <p:cNvSpPr/>
            <p:nvPr/>
          </p:nvSpPr>
          <p:spPr>
            <a:xfrm flipH="1">
              <a:off x="5274500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36"/>
            <p:cNvSpPr/>
            <p:nvPr/>
          </p:nvSpPr>
          <p:spPr>
            <a:xfrm>
              <a:off x="4764875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9" name="Google Shape;769;p36"/>
          <p:cNvGrpSpPr/>
          <p:nvPr/>
        </p:nvGrpSpPr>
        <p:grpSpPr>
          <a:xfrm>
            <a:off x="4895054" y="3303277"/>
            <a:ext cx="578325" cy="487500"/>
            <a:chOff x="5198688" y="3289450"/>
            <a:chExt cx="578325" cy="487500"/>
          </a:xfrm>
        </p:grpSpPr>
        <p:sp>
          <p:nvSpPr>
            <p:cNvPr id="770" name="Google Shape;770;p36"/>
            <p:cNvSpPr/>
            <p:nvPr/>
          </p:nvSpPr>
          <p:spPr>
            <a:xfrm flipH="1">
              <a:off x="5708313" y="328945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36"/>
            <p:cNvSpPr/>
            <p:nvPr/>
          </p:nvSpPr>
          <p:spPr>
            <a:xfrm>
              <a:off x="5198688" y="328945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2" name="Google Shape;772;p36"/>
          <p:cNvGrpSpPr/>
          <p:nvPr/>
        </p:nvGrpSpPr>
        <p:grpSpPr>
          <a:xfrm>
            <a:off x="1778801" y="3283518"/>
            <a:ext cx="578325" cy="487500"/>
            <a:chOff x="2099175" y="3289450"/>
            <a:chExt cx="578325" cy="487500"/>
          </a:xfrm>
        </p:grpSpPr>
        <p:sp>
          <p:nvSpPr>
            <p:cNvPr id="773" name="Google Shape;773;p36"/>
            <p:cNvSpPr/>
            <p:nvPr/>
          </p:nvSpPr>
          <p:spPr>
            <a:xfrm flipH="1">
              <a:off x="2608800" y="328945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36"/>
            <p:cNvSpPr/>
            <p:nvPr/>
          </p:nvSpPr>
          <p:spPr>
            <a:xfrm>
              <a:off x="2099175" y="328945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5" name="Google Shape;775;p36"/>
          <p:cNvSpPr txBox="1">
            <a:spLocks noGrp="1"/>
          </p:cNvSpPr>
          <p:nvPr>
            <p:ph type="subTitle" idx="2"/>
          </p:nvPr>
        </p:nvSpPr>
        <p:spPr>
          <a:xfrm>
            <a:off x="710125" y="4694725"/>
            <a:ext cx="48651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3"/>
                </a:solidFill>
              </a:rPr>
              <a:t>Programming Language</a:t>
            </a:r>
            <a:endParaRPr sz="1400">
              <a:solidFill>
                <a:schemeClr val="accent3"/>
              </a:solidFill>
            </a:endParaRPr>
          </a:p>
        </p:txBody>
      </p:sp>
      <p:sp>
        <p:nvSpPr>
          <p:cNvPr id="776" name="Google Shape;776;p36"/>
          <p:cNvSpPr txBox="1">
            <a:spLocks noGrp="1"/>
          </p:cNvSpPr>
          <p:nvPr>
            <p:ph type="subTitle" idx="2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3"/>
                </a:solidFill>
              </a:rPr>
              <a:t>forbeginners.html</a:t>
            </a:r>
            <a:endParaRPr sz="1400">
              <a:solidFill>
                <a:schemeClr val="accent3"/>
              </a:solidFill>
            </a:endParaRPr>
          </a:p>
        </p:txBody>
      </p:sp>
      <p:sp>
        <p:nvSpPr>
          <p:cNvPr id="777" name="Google Shape;777;p36"/>
          <p:cNvSpPr txBox="1">
            <a:spLocks noGrp="1"/>
          </p:cNvSpPr>
          <p:nvPr>
            <p:ph type="subTitle" idx="2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3"/>
                </a:solidFill>
              </a:rPr>
              <a:t>workshop.css</a:t>
            </a:r>
            <a:endParaRPr sz="1400">
              <a:solidFill>
                <a:schemeClr val="accent3"/>
              </a:solidFill>
            </a:endParaRPr>
          </a:p>
        </p:txBody>
      </p:sp>
      <p:grpSp>
        <p:nvGrpSpPr>
          <p:cNvPr id="68" name="Google Shape;2763;p50">
            <a:extLst>
              <a:ext uri="{FF2B5EF4-FFF2-40B4-BE49-F238E27FC236}">
                <a16:creationId xmlns:a16="http://schemas.microsoft.com/office/drawing/2014/main" id="{260193A9-1B4D-4E02-B6DE-BEB041D669B8}"/>
              </a:ext>
            </a:extLst>
          </p:cNvPr>
          <p:cNvGrpSpPr/>
          <p:nvPr/>
        </p:nvGrpSpPr>
        <p:grpSpPr>
          <a:xfrm>
            <a:off x="1867739" y="3325271"/>
            <a:ext cx="365776" cy="365763"/>
            <a:chOff x="4193363" y="2293000"/>
            <a:chExt cx="381175" cy="380725"/>
          </a:xfrm>
        </p:grpSpPr>
        <p:sp>
          <p:nvSpPr>
            <p:cNvPr id="69" name="Google Shape;2764;p50">
              <a:extLst>
                <a:ext uri="{FF2B5EF4-FFF2-40B4-BE49-F238E27FC236}">
                  <a16:creationId xmlns:a16="http://schemas.microsoft.com/office/drawing/2014/main" id="{95CFA090-0F02-4133-A11F-D11DB9B3CC2A}"/>
                </a:ext>
              </a:extLst>
            </p:cNvPr>
            <p:cNvSpPr/>
            <p:nvPr/>
          </p:nvSpPr>
          <p:spPr>
            <a:xfrm>
              <a:off x="4537538" y="2636725"/>
              <a:ext cx="29400" cy="29425"/>
            </a:xfrm>
            <a:custGeom>
              <a:avLst/>
              <a:gdLst/>
              <a:ahLst/>
              <a:cxnLst/>
              <a:rect l="l" t="t" r="r" b="b"/>
              <a:pathLst>
                <a:path w="1176" h="1177" extrusionOk="0">
                  <a:moveTo>
                    <a:pt x="0" y="1"/>
                  </a:moveTo>
                  <a:lnTo>
                    <a:pt x="0" y="1176"/>
                  </a:lnTo>
                  <a:lnTo>
                    <a:pt x="1176" y="1176"/>
                  </a:lnTo>
                  <a:lnTo>
                    <a:pt x="117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2765;p50">
              <a:extLst>
                <a:ext uri="{FF2B5EF4-FFF2-40B4-BE49-F238E27FC236}">
                  <a16:creationId xmlns:a16="http://schemas.microsoft.com/office/drawing/2014/main" id="{96B148A1-886A-4A4B-80AD-360256EF935F}"/>
                </a:ext>
              </a:extLst>
            </p:cNvPr>
            <p:cNvSpPr/>
            <p:nvPr/>
          </p:nvSpPr>
          <p:spPr>
            <a:xfrm>
              <a:off x="4537538" y="2468450"/>
              <a:ext cx="29400" cy="29400"/>
            </a:xfrm>
            <a:custGeom>
              <a:avLst/>
              <a:gdLst/>
              <a:ahLst/>
              <a:cxnLst/>
              <a:rect l="l" t="t" r="r" b="b"/>
              <a:pathLst>
                <a:path w="1176" h="1176" extrusionOk="0">
                  <a:moveTo>
                    <a:pt x="0" y="0"/>
                  </a:moveTo>
                  <a:lnTo>
                    <a:pt x="0" y="1176"/>
                  </a:lnTo>
                  <a:lnTo>
                    <a:pt x="1176" y="1176"/>
                  </a:lnTo>
                  <a:lnTo>
                    <a:pt x="117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2766;p50">
              <a:extLst>
                <a:ext uri="{FF2B5EF4-FFF2-40B4-BE49-F238E27FC236}">
                  <a16:creationId xmlns:a16="http://schemas.microsoft.com/office/drawing/2014/main" id="{AE1C8EF6-3DAB-45B2-9B09-326033C10A7C}"/>
                </a:ext>
              </a:extLst>
            </p:cNvPr>
            <p:cNvSpPr/>
            <p:nvPr/>
          </p:nvSpPr>
          <p:spPr>
            <a:xfrm>
              <a:off x="4537538" y="2300150"/>
              <a:ext cx="29400" cy="29900"/>
            </a:xfrm>
            <a:custGeom>
              <a:avLst/>
              <a:gdLst/>
              <a:ahLst/>
              <a:cxnLst/>
              <a:rect l="l" t="t" r="r" b="b"/>
              <a:pathLst>
                <a:path w="1176" h="1196" extrusionOk="0">
                  <a:moveTo>
                    <a:pt x="0" y="1"/>
                  </a:moveTo>
                  <a:lnTo>
                    <a:pt x="0" y="1196"/>
                  </a:lnTo>
                  <a:lnTo>
                    <a:pt x="1176" y="1196"/>
                  </a:lnTo>
                  <a:lnTo>
                    <a:pt x="117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2767;p50">
              <a:extLst>
                <a:ext uri="{FF2B5EF4-FFF2-40B4-BE49-F238E27FC236}">
                  <a16:creationId xmlns:a16="http://schemas.microsoft.com/office/drawing/2014/main" id="{7399F945-BC93-4920-92FB-57870985C771}"/>
                </a:ext>
              </a:extLst>
            </p:cNvPr>
            <p:cNvSpPr/>
            <p:nvPr/>
          </p:nvSpPr>
          <p:spPr>
            <a:xfrm>
              <a:off x="4260688" y="2374575"/>
              <a:ext cx="247000" cy="217150"/>
            </a:xfrm>
            <a:custGeom>
              <a:avLst/>
              <a:gdLst/>
              <a:ahLst/>
              <a:cxnLst/>
              <a:rect l="l" t="t" r="r" b="b"/>
              <a:pathLst>
                <a:path w="9880" h="8686" extrusionOk="0">
                  <a:moveTo>
                    <a:pt x="1" y="1"/>
                  </a:moveTo>
                  <a:lnTo>
                    <a:pt x="1" y="3149"/>
                  </a:lnTo>
                  <a:cubicBezTo>
                    <a:pt x="1" y="2485"/>
                    <a:pt x="531" y="1973"/>
                    <a:pt x="1176" y="1973"/>
                  </a:cubicBezTo>
                  <a:lnTo>
                    <a:pt x="3736" y="1973"/>
                  </a:lnTo>
                  <a:lnTo>
                    <a:pt x="3736" y="7491"/>
                  </a:lnTo>
                  <a:cubicBezTo>
                    <a:pt x="3736" y="8154"/>
                    <a:pt x="3205" y="8685"/>
                    <a:pt x="2560" y="8685"/>
                  </a:cubicBezTo>
                  <a:lnTo>
                    <a:pt x="7301" y="8685"/>
                  </a:lnTo>
                  <a:cubicBezTo>
                    <a:pt x="6656" y="8685"/>
                    <a:pt x="6125" y="8154"/>
                    <a:pt x="6125" y="7491"/>
                  </a:cubicBezTo>
                  <a:lnTo>
                    <a:pt x="6125" y="1973"/>
                  </a:lnTo>
                  <a:lnTo>
                    <a:pt x="8704" y="1973"/>
                  </a:lnTo>
                  <a:cubicBezTo>
                    <a:pt x="9349" y="1973"/>
                    <a:pt x="9879" y="2485"/>
                    <a:pt x="9879" y="3149"/>
                  </a:cubicBezTo>
                  <a:lnTo>
                    <a:pt x="9879" y="1973"/>
                  </a:lnTo>
                  <a:lnTo>
                    <a:pt x="987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2768;p50">
              <a:extLst>
                <a:ext uri="{FF2B5EF4-FFF2-40B4-BE49-F238E27FC236}">
                  <a16:creationId xmlns:a16="http://schemas.microsoft.com/office/drawing/2014/main" id="{AA24D968-5E00-476E-A160-EF9075FA2E32}"/>
                </a:ext>
              </a:extLst>
            </p:cNvPr>
            <p:cNvSpPr/>
            <p:nvPr/>
          </p:nvSpPr>
          <p:spPr>
            <a:xfrm>
              <a:off x="4369238" y="2636725"/>
              <a:ext cx="29425" cy="29425"/>
            </a:xfrm>
            <a:custGeom>
              <a:avLst/>
              <a:gdLst/>
              <a:ahLst/>
              <a:cxnLst/>
              <a:rect l="l" t="t" r="r" b="b"/>
              <a:pathLst>
                <a:path w="1177" h="1177" extrusionOk="0">
                  <a:moveTo>
                    <a:pt x="1" y="1"/>
                  </a:moveTo>
                  <a:lnTo>
                    <a:pt x="1" y="1176"/>
                  </a:lnTo>
                  <a:lnTo>
                    <a:pt x="1176" y="1176"/>
                  </a:lnTo>
                  <a:lnTo>
                    <a:pt x="117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2769;p50">
              <a:extLst>
                <a:ext uri="{FF2B5EF4-FFF2-40B4-BE49-F238E27FC236}">
                  <a16:creationId xmlns:a16="http://schemas.microsoft.com/office/drawing/2014/main" id="{B407B161-7C5C-4444-97D4-51F83919F665}"/>
                </a:ext>
              </a:extLst>
            </p:cNvPr>
            <p:cNvSpPr/>
            <p:nvPr/>
          </p:nvSpPr>
          <p:spPr>
            <a:xfrm>
              <a:off x="4369238" y="2300150"/>
              <a:ext cx="29425" cy="29900"/>
            </a:xfrm>
            <a:custGeom>
              <a:avLst/>
              <a:gdLst/>
              <a:ahLst/>
              <a:cxnLst/>
              <a:rect l="l" t="t" r="r" b="b"/>
              <a:pathLst>
                <a:path w="1177" h="1196" extrusionOk="0">
                  <a:moveTo>
                    <a:pt x="1" y="1"/>
                  </a:moveTo>
                  <a:lnTo>
                    <a:pt x="1" y="1196"/>
                  </a:lnTo>
                  <a:lnTo>
                    <a:pt x="1176" y="1196"/>
                  </a:lnTo>
                  <a:lnTo>
                    <a:pt x="117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2770;p50">
              <a:extLst>
                <a:ext uri="{FF2B5EF4-FFF2-40B4-BE49-F238E27FC236}">
                  <a16:creationId xmlns:a16="http://schemas.microsoft.com/office/drawing/2014/main" id="{BC655896-ACA1-4B84-AD63-E6420A9DEB12}"/>
                </a:ext>
              </a:extLst>
            </p:cNvPr>
            <p:cNvSpPr/>
            <p:nvPr/>
          </p:nvSpPr>
          <p:spPr>
            <a:xfrm>
              <a:off x="4200963" y="2636250"/>
              <a:ext cx="29875" cy="29900"/>
            </a:xfrm>
            <a:custGeom>
              <a:avLst/>
              <a:gdLst/>
              <a:ahLst/>
              <a:cxnLst/>
              <a:rect l="l" t="t" r="r" b="b"/>
              <a:pathLst>
                <a:path w="1195" h="1196" extrusionOk="0">
                  <a:moveTo>
                    <a:pt x="0" y="1"/>
                  </a:moveTo>
                  <a:lnTo>
                    <a:pt x="0" y="1195"/>
                  </a:lnTo>
                  <a:lnTo>
                    <a:pt x="1195" y="1195"/>
                  </a:lnTo>
                  <a:lnTo>
                    <a:pt x="119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2771;p50">
              <a:extLst>
                <a:ext uri="{FF2B5EF4-FFF2-40B4-BE49-F238E27FC236}">
                  <a16:creationId xmlns:a16="http://schemas.microsoft.com/office/drawing/2014/main" id="{5EE8C0BB-55D6-4B11-A53F-758E8E6DDCC8}"/>
                </a:ext>
              </a:extLst>
            </p:cNvPr>
            <p:cNvSpPr/>
            <p:nvPr/>
          </p:nvSpPr>
          <p:spPr>
            <a:xfrm>
              <a:off x="4200963" y="2468450"/>
              <a:ext cx="29875" cy="29400"/>
            </a:xfrm>
            <a:custGeom>
              <a:avLst/>
              <a:gdLst/>
              <a:ahLst/>
              <a:cxnLst/>
              <a:rect l="l" t="t" r="r" b="b"/>
              <a:pathLst>
                <a:path w="1195" h="1176" extrusionOk="0">
                  <a:moveTo>
                    <a:pt x="0" y="0"/>
                  </a:moveTo>
                  <a:lnTo>
                    <a:pt x="0" y="1176"/>
                  </a:lnTo>
                  <a:lnTo>
                    <a:pt x="1195" y="1176"/>
                  </a:lnTo>
                  <a:lnTo>
                    <a:pt x="11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2772;p50">
              <a:extLst>
                <a:ext uri="{FF2B5EF4-FFF2-40B4-BE49-F238E27FC236}">
                  <a16:creationId xmlns:a16="http://schemas.microsoft.com/office/drawing/2014/main" id="{FAAA310F-B161-496A-949F-167A1C5FB191}"/>
                </a:ext>
              </a:extLst>
            </p:cNvPr>
            <p:cNvSpPr/>
            <p:nvPr/>
          </p:nvSpPr>
          <p:spPr>
            <a:xfrm>
              <a:off x="4200963" y="2300150"/>
              <a:ext cx="29875" cy="29900"/>
            </a:xfrm>
            <a:custGeom>
              <a:avLst/>
              <a:gdLst/>
              <a:ahLst/>
              <a:cxnLst/>
              <a:rect l="l" t="t" r="r" b="b"/>
              <a:pathLst>
                <a:path w="1195" h="1196" extrusionOk="0">
                  <a:moveTo>
                    <a:pt x="0" y="1"/>
                  </a:moveTo>
                  <a:lnTo>
                    <a:pt x="0" y="1196"/>
                  </a:lnTo>
                  <a:lnTo>
                    <a:pt x="1195" y="1196"/>
                  </a:lnTo>
                  <a:lnTo>
                    <a:pt x="119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2773;p50">
              <a:extLst>
                <a:ext uri="{FF2B5EF4-FFF2-40B4-BE49-F238E27FC236}">
                  <a16:creationId xmlns:a16="http://schemas.microsoft.com/office/drawing/2014/main" id="{B93AC3AE-C663-420D-9121-9E1AAE592563}"/>
                </a:ext>
              </a:extLst>
            </p:cNvPr>
            <p:cNvSpPr/>
            <p:nvPr/>
          </p:nvSpPr>
          <p:spPr>
            <a:xfrm>
              <a:off x="4373988" y="2446175"/>
              <a:ext cx="19925" cy="14950"/>
            </a:xfrm>
            <a:custGeom>
              <a:avLst/>
              <a:gdLst/>
              <a:ahLst/>
              <a:cxnLst/>
              <a:rect l="l" t="t" r="r" b="b"/>
              <a:pathLst>
                <a:path w="797" h="598" extrusionOk="0">
                  <a:moveTo>
                    <a:pt x="399" y="0"/>
                  </a:moveTo>
                  <a:cubicBezTo>
                    <a:pt x="133" y="0"/>
                    <a:pt x="0" y="322"/>
                    <a:pt x="190" y="512"/>
                  </a:cubicBezTo>
                  <a:cubicBezTo>
                    <a:pt x="247" y="569"/>
                    <a:pt x="323" y="597"/>
                    <a:pt x="399" y="597"/>
                  </a:cubicBezTo>
                  <a:cubicBezTo>
                    <a:pt x="474" y="597"/>
                    <a:pt x="550" y="569"/>
                    <a:pt x="607" y="512"/>
                  </a:cubicBezTo>
                  <a:cubicBezTo>
                    <a:pt x="797" y="322"/>
                    <a:pt x="664" y="0"/>
                    <a:pt x="39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2774;p50">
              <a:extLst>
                <a:ext uri="{FF2B5EF4-FFF2-40B4-BE49-F238E27FC236}">
                  <a16:creationId xmlns:a16="http://schemas.microsoft.com/office/drawing/2014/main" id="{28A10DD8-AC1B-41F8-904F-11489DE27E3E}"/>
                </a:ext>
              </a:extLst>
            </p:cNvPr>
            <p:cNvSpPr/>
            <p:nvPr/>
          </p:nvSpPr>
          <p:spPr>
            <a:xfrm>
              <a:off x="4193363" y="2293000"/>
              <a:ext cx="381175" cy="380725"/>
            </a:xfrm>
            <a:custGeom>
              <a:avLst/>
              <a:gdLst/>
              <a:ahLst/>
              <a:cxnLst/>
              <a:rect l="l" t="t" r="r" b="b"/>
              <a:pathLst>
                <a:path w="15247" h="15229" extrusionOk="0">
                  <a:moveTo>
                    <a:pt x="1196" y="590"/>
                  </a:moveTo>
                  <a:lnTo>
                    <a:pt x="1196" y="1178"/>
                  </a:lnTo>
                  <a:lnTo>
                    <a:pt x="608" y="1178"/>
                  </a:lnTo>
                  <a:lnTo>
                    <a:pt x="608" y="590"/>
                  </a:lnTo>
                  <a:close/>
                  <a:moveTo>
                    <a:pt x="7927" y="590"/>
                  </a:moveTo>
                  <a:lnTo>
                    <a:pt x="7927" y="1178"/>
                  </a:lnTo>
                  <a:lnTo>
                    <a:pt x="7339" y="1178"/>
                  </a:lnTo>
                  <a:lnTo>
                    <a:pt x="7339" y="590"/>
                  </a:lnTo>
                  <a:close/>
                  <a:moveTo>
                    <a:pt x="14639" y="590"/>
                  </a:moveTo>
                  <a:lnTo>
                    <a:pt x="14639" y="1197"/>
                  </a:lnTo>
                  <a:lnTo>
                    <a:pt x="14051" y="1197"/>
                  </a:lnTo>
                  <a:lnTo>
                    <a:pt x="14051" y="590"/>
                  </a:lnTo>
                  <a:close/>
                  <a:moveTo>
                    <a:pt x="1196" y="7303"/>
                  </a:moveTo>
                  <a:lnTo>
                    <a:pt x="1196" y="7909"/>
                  </a:lnTo>
                  <a:lnTo>
                    <a:pt x="608" y="7909"/>
                  </a:lnTo>
                  <a:lnTo>
                    <a:pt x="608" y="7303"/>
                  </a:lnTo>
                  <a:close/>
                  <a:moveTo>
                    <a:pt x="14639" y="7322"/>
                  </a:moveTo>
                  <a:lnTo>
                    <a:pt x="14639" y="7909"/>
                  </a:lnTo>
                  <a:lnTo>
                    <a:pt x="14051" y="7909"/>
                  </a:lnTo>
                  <a:lnTo>
                    <a:pt x="14051" y="7322"/>
                  </a:lnTo>
                  <a:close/>
                  <a:moveTo>
                    <a:pt x="13445" y="1178"/>
                  </a:moveTo>
                  <a:lnTo>
                    <a:pt x="13445" y="1482"/>
                  </a:lnTo>
                  <a:cubicBezTo>
                    <a:pt x="13445" y="1633"/>
                    <a:pt x="13577" y="1766"/>
                    <a:pt x="13748" y="1766"/>
                  </a:cubicBezTo>
                  <a:lnTo>
                    <a:pt x="14033" y="1766"/>
                  </a:lnTo>
                  <a:lnTo>
                    <a:pt x="14033" y="6715"/>
                  </a:lnTo>
                  <a:lnTo>
                    <a:pt x="13767" y="6715"/>
                  </a:lnTo>
                  <a:cubicBezTo>
                    <a:pt x="13596" y="6715"/>
                    <a:pt x="13464" y="6848"/>
                    <a:pt x="13464" y="6999"/>
                  </a:cubicBezTo>
                  <a:lnTo>
                    <a:pt x="13464" y="8194"/>
                  </a:lnTo>
                  <a:cubicBezTo>
                    <a:pt x="13464" y="8365"/>
                    <a:pt x="13596" y="8497"/>
                    <a:pt x="13767" y="8497"/>
                  </a:cubicBezTo>
                  <a:lnTo>
                    <a:pt x="14051" y="8497"/>
                  </a:lnTo>
                  <a:lnTo>
                    <a:pt x="14051" y="13427"/>
                  </a:lnTo>
                  <a:lnTo>
                    <a:pt x="13767" y="13427"/>
                  </a:lnTo>
                  <a:cubicBezTo>
                    <a:pt x="13596" y="13427"/>
                    <a:pt x="13464" y="13560"/>
                    <a:pt x="13464" y="13731"/>
                  </a:cubicBezTo>
                  <a:lnTo>
                    <a:pt x="13464" y="13750"/>
                  </a:lnTo>
                  <a:lnTo>
                    <a:pt x="13464" y="14034"/>
                  </a:lnTo>
                  <a:lnTo>
                    <a:pt x="8515" y="14034"/>
                  </a:lnTo>
                  <a:lnTo>
                    <a:pt x="8515" y="13750"/>
                  </a:lnTo>
                  <a:cubicBezTo>
                    <a:pt x="8515" y="13579"/>
                    <a:pt x="8382" y="13446"/>
                    <a:pt x="8211" y="13446"/>
                  </a:cubicBezTo>
                  <a:lnTo>
                    <a:pt x="7036" y="13446"/>
                  </a:lnTo>
                  <a:cubicBezTo>
                    <a:pt x="6865" y="13446"/>
                    <a:pt x="6732" y="13579"/>
                    <a:pt x="6732" y="13750"/>
                  </a:cubicBezTo>
                  <a:lnTo>
                    <a:pt x="6732" y="14034"/>
                  </a:lnTo>
                  <a:lnTo>
                    <a:pt x="1802" y="14034"/>
                  </a:lnTo>
                  <a:lnTo>
                    <a:pt x="1802" y="13750"/>
                  </a:lnTo>
                  <a:cubicBezTo>
                    <a:pt x="1802" y="13579"/>
                    <a:pt x="1670" y="13446"/>
                    <a:pt x="1499" y="13446"/>
                  </a:cubicBezTo>
                  <a:lnTo>
                    <a:pt x="1196" y="13446"/>
                  </a:lnTo>
                  <a:lnTo>
                    <a:pt x="1196" y="8497"/>
                  </a:lnTo>
                  <a:lnTo>
                    <a:pt x="1499" y="8497"/>
                  </a:lnTo>
                  <a:cubicBezTo>
                    <a:pt x="1651" y="8497"/>
                    <a:pt x="1783" y="8365"/>
                    <a:pt x="1783" y="8194"/>
                  </a:cubicBezTo>
                  <a:lnTo>
                    <a:pt x="1783" y="7018"/>
                  </a:lnTo>
                  <a:cubicBezTo>
                    <a:pt x="1783" y="6848"/>
                    <a:pt x="1651" y="6715"/>
                    <a:pt x="1499" y="6715"/>
                  </a:cubicBezTo>
                  <a:lnTo>
                    <a:pt x="1196" y="6715"/>
                  </a:lnTo>
                  <a:lnTo>
                    <a:pt x="1196" y="1785"/>
                  </a:lnTo>
                  <a:lnTo>
                    <a:pt x="1499" y="1785"/>
                  </a:lnTo>
                  <a:cubicBezTo>
                    <a:pt x="1651" y="1785"/>
                    <a:pt x="1783" y="1652"/>
                    <a:pt x="1783" y="1482"/>
                  </a:cubicBezTo>
                  <a:lnTo>
                    <a:pt x="1783" y="1178"/>
                  </a:lnTo>
                  <a:lnTo>
                    <a:pt x="6732" y="1178"/>
                  </a:lnTo>
                  <a:lnTo>
                    <a:pt x="6732" y="1482"/>
                  </a:lnTo>
                  <a:cubicBezTo>
                    <a:pt x="6732" y="1633"/>
                    <a:pt x="6865" y="1766"/>
                    <a:pt x="7017" y="1766"/>
                  </a:cubicBezTo>
                  <a:lnTo>
                    <a:pt x="8211" y="1766"/>
                  </a:lnTo>
                  <a:cubicBezTo>
                    <a:pt x="8382" y="1766"/>
                    <a:pt x="8515" y="1633"/>
                    <a:pt x="8515" y="1482"/>
                  </a:cubicBezTo>
                  <a:lnTo>
                    <a:pt x="8515" y="1178"/>
                  </a:lnTo>
                  <a:close/>
                  <a:moveTo>
                    <a:pt x="1196" y="14034"/>
                  </a:moveTo>
                  <a:lnTo>
                    <a:pt x="1196" y="14622"/>
                  </a:lnTo>
                  <a:lnTo>
                    <a:pt x="608" y="14622"/>
                  </a:lnTo>
                  <a:lnTo>
                    <a:pt x="608" y="14034"/>
                  </a:lnTo>
                  <a:close/>
                  <a:moveTo>
                    <a:pt x="7927" y="14034"/>
                  </a:moveTo>
                  <a:lnTo>
                    <a:pt x="7927" y="14622"/>
                  </a:lnTo>
                  <a:lnTo>
                    <a:pt x="7320" y="14622"/>
                  </a:lnTo>
                  <a:lnTo>
                    <a:pt x="7320" y="14034"/>
                  </a:lnTo>
                  <a:close/>
                  <a:moveTo>
                    <a:pt x="14639" y="14034"/>
                  </a:moveTo>
                  <a:lnTo>
                    <a:pt x="14639" y="14641"/>
                  </a:lnTo>
                  <a:lnTo>
                    <a:pt x="14051" y="14641"/>
                  </a:lnTo>
                  <a:lnTo>
                    <a:pt x="14051" y="14034"/>
                  </a:lnTo>
                  <a:close/>
                  <a:moveTo>
                    <a:pt x="1531" y="1"/>
                  </a:moveTo>
                  <a:cubicBezTo>
                    <a:pt x="1521" y="1"/>
                    <a:pt x="1510" y="1"/>
                    <a:pt x="1499" y="3"/>
                  </a:cubicBezTo>
                  <a:lnTo>
                    <a:pt x="304" y="3"/>
                  </a:lnTo>
                  <a:cubicBezTo>
                    <a:pt x="153" y="3"/>
                    <a:pt x="20" y="116"/>
                    <a:pt x="20" y="287"/>
                  </a:cubicBezTo>
                  <a:lnTo>
                    <a:pt x="20" y="1482"/>
                  </a:lnTo>
                  <a:cubicBezTo>
                    <a:pt x="20" y="1633"/>
                    <a:pt x="153" y="1766"/>
                    <a:pt x="304" y="1766"/>
                  </a:cubicBezTo>
                  <a:lnTo>
                    <a:pt x="608" y="1766"/>
                  </a:lnTo>
                  <a:lnTo>
                    <a:pt x="608" y="6715"/>
                  </a:lnTo>
                  <a:lnTo>
                    <a:pt x="304" y="6715"/>
                  </a:lnTo>
                  <a:cubicBezTo>
                    <a:pt x="153" y="6715"/>
                    <a:pt x="20" y="6848"/>
                    <a:pt x="20" y="6999"/>
                  </a:cubicBezTo>
                  <a:lnTo>
                    <a:pt x="20" y="8194"/>
                  </a:lnTo>
                  <a:cubicBezTo>
                    <a:pt x="20" y="8365"/>
                    <a:pt x="153" y="8497"/>
                    <a:pt x="304" y="8497"/>
                  </a:cubicBezTo>
                  <a:lnTo>
                    <a:pt x="608" y="8497"/>
                  </a:lnTo>
                  <a:lnTo>
                    <a:pt x="608" y="13427"/>
                  </a:lnTo>
                  <a:lnTo>
                    <a:pt x="304" y="13427"/>
                  </a:lnTo>
                  <a:cubicBezTo>
                    <a:pt x="134" y="13427"/>
                    <a:pt x="1" y="13560"/>
                    <a:pt x="20" y="13750"/>
                  </a:cubicBezTo>
                  <a:lnTo>
                    <a:pt x="20" y="14925"/>
                  </a:lnTo>
                  <a:cubicBezTo>
                    <a:pt x="1" y="15096"/>
                    <a:pt x="134" y="15229"/>
                    <a:pt x="304" y="15229"/>
                  </a:cubicBezTo>
                  <a:lnTo>
                    <a:pt x="1499" y="15229"/>
                  </a:lnTo>
                  <a:cubicBezTo>
                    <a:pt x="1651" y="15229"/>
                    <a:pt x="1783" y="15096"/>
                    <a:pt x="1783" y="14925"/>
                  </a:cubicBezTo>
                  <a:lnTo>
                    <a:pt x="1783" y="14622"/>
                  </a:lnTo>
                  <a:lnTo>
                    <a:pt x="6732" y="14622"/>
                  </a:lnTo>
                  <a:lnTo>
                    <a:pt x="6732" y="14925"/>
                  </a:lnTo>
                  <a:cubicBezTo>
                    <a:pt x="6732" y="15096"/>
                    <a:pt x="6865" y="15229"/>
                    <a:pt x="7017" y="15229"/>
                  </a:cubicBezTo>
                  <a:lnTo>
                    <a:pt x="8211" y="15229"/>
                  </a:lnTo>
                  <a:cubicBezTo>
                    <a:pt x="8382" y="15229"/>
                    <a:pt x="8515" y="15096"/>
                    <a:pt x="8515" y="14925"/>
                  </a:cubicBezTo>
                  <a:lnTo>
                    <a:pt x="8515" y="14622"/>
                  </a:lnTo>
                  <a:lnTo>
                    <a:pt x="13445" y="14622"/>
                  </a:lnTo>
                  <a:lnTo>
                    <a:pt x="13445" y="14925"/>
                  </a:lnTo>
                  <a:cubicBezTo>
                    <a:pt x="13445" y="15096"/>
                    <a:pt x="13577" y="15229"/>
                    <a:pt x="13748" y="15229"/>
                  </a:cubicBezTo>
                  <a:lnTo>
                    <a:pt x="14924" y="15229"/>
                  </a:lnTo>
                  <a:cubicBezTo>
                    <a:pt x="15094" y="15229"/>
                    <a:pt x="15227" y="15096"/>
                    <a:pt x="15227" y="14925"/>
                  </a:cubicBezTo>
                  <a:lnTo>
                    <a:pt x="15227" y="13750"/>
                  </a:lnTo>
                  <a:cubicBezTo>
                    <a:pt x="15227" y="13579"/>
                    <a:pt x="15094" y="13446"/>
                    <a:pt x="14924" y="13446"/>
                  </a:cubicBezTo>
                  <a:lnTo>
                    <a:pt x="14639" y="13446"/>
                  </a:lnTo>
                  <a:lnTo>
                    <a:pt x="14639" y="8497"/>
                  </a:lnTo>
                  <a:lnTo>
                    <a:pt x="14943" y="8497"/>
                  </a:lnTo>
                  <a:cubicBezTo>
                    <a:pt x="15113" y="8497"/>
                    <a:pt x="15246" y="8365"/>
                    <a:pt x="15246" y="8194"/>
                  </a:cubicBezTo>
                  <a:lnTo>
                    <a:pt x="15246" y="7018"/>
                  </a:lnTo>
                  <a:cubicBezTo>
                    <a:pt x="15246" y="6848"/>
                    <a:pt x="15113" y="6715"/>
                    <a:pt x="14943" y="6715"/>
                  </a:cubicBezTo>
                  <a:lnTo>
                    <a:pt x="14639" y="6715"/>
                  </a:lnTo>
                  <a:lnTo>
                    <a:pt x="14639" y="1785"/>
                  </a:lnTo>
                  <a:lnTo>
                    <a:pt x="14943" y="1785"/>
                  </a:lnTo>
                  <a:cubicBezTo>
                    <a:pt x="15113" y="1785"/>
                    <a:pt x="15246" y="1652"/>
                    <a:pt x="15246" y="1482"/>
                  </a:cubicBezTo>
                  <a:lnTo>
                    <a:pt x="15246" y="287"/>
                  </a:lnTo>
                  <a:cubicBezTo>
                    <a:pt x="15246" y="144"/>
                    <a:pt x="15128" y="1"/>
                    <a:pt x="14972" y="1"/>
                  </a:cubicBezTo>
                  <a:cubicBezTo>
                    <a:pt x="14962" y="1"/>
                    <a:pt x="14952" y="1"/>
                    <a:pt x="14943" y="3"/>
                  </a:cubicBezTo>
                  <a:lnTo>
                    <a:pt x="13767" y="3"/>
                  </a:lnTo>
                  <a:cubicBezTo>
                    <a:pt x="13596" y="3"/>
                    <a:pt x="13464" y="116"/>
                    <a:pt x="13464" y="287"/>
                  </a:cubicBezTo>
                  <a:lnTo>
                    <a:pt x="13464" y="590"/>
                  </a:lnTo>
                  <a:lnTo>
                    <a:pt x="8515" y="590"/>
                  </a:lnTo>
                  <a:lnTo>
                    <a:pt x="8515" y="287"/>
                  </a:lnTo>
                  <a:cubicBezTo>
                    <a:pt x="8515" y="127"/>
                    <a:pt x="8398" y="1"/>
                    <a:pt x="8244" y="1"/>
                  </a:cubicBezTo>
                  <a:cubicBezTo>
                    <a:pt x="8233" y="1"/>
                    <a:pt x="8222" y="1"/>
                    <a:pt x="8211" y="3"/>
                  </a:cubicBezTo>
                  <a:lnTo>
                    <a:pt x="7036" y="3"/>
                  </a:lnTo>
                  <a:cubicBezTo>
                    <a:pt x="6865" y="3"/>
                    <a:pt x="6732" y="116"/>
                    <a:pt x="6732" y="287"/>
                  </a:cubicBezTo>
                  <a:lnTo>
                    <a:pt x="6732" y="590"/>
                  </a:lnTo>
                  <a:lnTo>
                    <a:pt x="1802" y="590"/>
                  </a:lnTo>
                  <a:lnTo>
                    <a:pt x="1802" y="287"/>
                  </a:lnTo>
                  <a:cubicBezTo>
                    <a:pt x="1802" y="127"/>
                    <a:pt x="1686" y="1"/>
                    <a:pt x="153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2775;p50">
              <a:extLst>
                <a:ext uri="{FF2B5EF4-FFF2-40B4-BE49-F238E27FC236}">
                  <a16:creationId xmlns:a16="http://schemas.microsoft.com/office/drawing/2014/main" id="{066FF53E-FF0E-4126-9932-8B5E5B1CEBB1}"/>
                </a:ext>
              </a:extLst>
            </p:cNvPr>
            <p:cNvSpPr/>
            <p:nvPr/>
          </p:nvSpPr>
          <p:spPr>
            <a:xfrm>
              <a:off x="4375888" y="2475550"/>
              <a:ext cx="16125" cy="79775"/>
            </a:xfrm>
            <a:custGeom>
              <a:avLst/>
              <a:gdLst/>
              <a:ahLst/>
              <a:cxnLst/>
              <a:rect l="l" t="t" r="r" b="b"/>
              <a:pathLst>
                <a:path w="645" h="3191" extrusionOk="0">
                  <a:moveTo>
                    <a:pt x="323" y="1"/>
                  </a:moveTo>
                  <a:cubicBezTo>
                    <a:pt x="152" y="1"/>
                    <a:pt x="19" y="133"/>
                    <a:pt x="19" y="304"/>
                  </a:cubicBezTo>
                  <a:lnTo>
                    <a:pt x="19" y="2864"/>
                  </a:lnTo>
                  <a:cubicBezTo>
                    <a:pt x="0" y="3082"/>
                    <a:pt x="161" y="3191"/>
                    <a:pt x="323" y="3191"/>
                  </a:cubicBezTo>
                  <a:cubicBezTo>
                    <a:pt x="484" y="3191"/>
                    <a:pt x="645" y="3082"/>
                    <a:pt x="626" y="2864"/>
                  </a:cubicBezTo>
                  <a:lnTo>
                    <a:pt x="626" y="304"/>
                  </a:lnTo>
                  <a:cubicBezTo>
                    <a:pt x="626" y="133"/>
                    <a:pt x="493" y="1"/>
                    <a:pt x="32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2776;p50">
              <a:extLst>
                <a:ext uri="{FF2B5EF4-FFF2-40B4-BE49-F238E27FC236}">
                  <a16:creationId xmlns:a16="http://schemas.microsoft.com/office/drawing/2014/main" id="{43FC846E-CFC2-4F68-BAA2-009DC1C77CBD}"/>
                </a:ext>
              </a:extLst>
            </p:cNvPr>
            <p:cNvSpPr/>
            <p:nvPr/>
          </p:nvSpPr>
          <p:spPr>
            <a:xfrm>
              <a:off x="4252388" y="2367000"/>
              <a:ext cx="262875" cy="232350"/>
            </a:xfrm>
            <a:custGeom>
              <a:avLst/>
              <a:gdLst/>
              <a:ahLst/>
              <a:cxnLst/>
              <a:rect l="l" t="t" r="r" b="b"/>
              <a:pathLst>
                <a:path w="10515" h="9294" extrusionOk="0">
                  <a:moveTo>
                    <a:pt x="9908" y="607"/>
                  </a:moveTo>
                  <a:lnTo>
                    <a:pt x="9908" y="2276"/>
                  </a:lnTo>
                  <a:cubicBezTo>
                    <a:pt x="9662" y="2067"/>
                    <a:pt x="9339" y="1973"/>
                    <a:pt x="9017" y="1973"/>
                  </a:cubicBezTo>
                  <a:lnTo>
                    <a:pt x="6457" y="1973"/>
                  </a:lnTo>
                  <a:cubicBezTo>
                    <a:pt x="6286" y="1973"/>
                    <a:pt x="6154" y="2105"/>
                    <a:pt x="6154" y="2276"/>
                  </a:cubicBezTo>
                  <a:lnTo>
                    <a:pt x="6154" y="7794"/>
                  </a:lnTo>
                  <a:cubicBezTo>
                    <a:pt x="6154" y="8116"/>
                    <a:pt x="6267" y="8438"/>
                    <a:pt x="6457" y="8685"/>
                  </a:cubicBezTo>
                  <a:lnTo>
                    <a:pt x="4087" y="8685"/>
                  </a:lnTo>
                  <a:cubicBezTo>
                    <a:pt x="4277" y="8438"/>
                    <a:pt x="4390" y="8116"/>
                    <a:pt x="4390" y="7794"/>
                  </a:cubicBezTo>
                  <a:lnTo>
                    <a:pt x="4390" y="2276"/>
                  </a:lnTo>
                  <a:cubicBezTo>
                    <a:pt x="4390" y="2105"/>
                    <a:pt x="4258" y="1973"/>
                    <a:pt x="4087" y="1973"/>
                  </a:cubicBezTo>
                  <a:lnTo>
                    <a:pt x="1508" y="1973"/>
                  </a:lnTo>
                  <a:cubicBezTo>
                    <a:pt x="1186" y="1973"/>
                    <a:pt x="882" y="2067"/>
                    <a:pt x="617" y="2276"/>
                  </a:cubicBezTo>
                  <a:lnTo>
                    <a:pt x="617" y="607"/>
                  </a:lnTo>
                  <a:close/>
                  <a:moveTo>
                    <a:pt x="333" y="1"/>
                  </a:moveTo>
                  <a:cubicBezTo>
                    <a:pt x="162" y="1"/>
                    <a:pt x="10" y="133"/>
                    <a:pt x="29" y="304"/>
                  </a:cubicBezTo>
                  <a:lnTo>
                    <a:pt x="29" y="3452"/>
                  </a:lnTo>
                  <a:cubicBezTo>
                    <a:pt x="1" y="3670"/>
                    <a:pt x="157" y="3779"/>
                    <a:pt x="316" y="3779"/>
                  </a:cubicBezTo>
                  <a:cubicBezTo>
                    <a:pt x="475" y="3779"/>
                    <a:pt x="636" y="3670"/>
                    <a:pt x="617" y="3452"/>
                  </a:cubicBezTo>
                  <a:cubicBezTo>
                    <a:pt x="617" y="2959"/>
                    <a:pt x="1015" y="2560"/>
                    <a:pt x="1508" y="2560"/>
                  </a:cubicBezTo>
                  <a:lnTo>
                    <a:pt x="3765" y="2560"/>
                  </a:lnTo>
                  <a:lnTo>
                    <a:pt x="3765" y="7794"/>
                  </a:lnTo>
                  <a:cubicBezTo>
                    <a:pt x="3765" y="8287"/>
                    <a:pt x="3366" y="8685"/>
                    <a:pt x="2873" y="8685"/>
                  </a:cubicBezTo>
                  <a:cubicBezTo>
                    <a:pt x="2513" y="8723"/>
                    <a:pt x="2513" y="9254"/>
                    <a:pt x="2873" y="9292"/>
                  </a:cubicBezTo>
                  <a:lnTo>
                    <a:pt x="7633" y="9292"/>
                  </a:lnTo>
                  <a:cubicBezTo>
                    <a:pt x="7645" y="9293"/>
                    <a:pt x="7656" y="9293"/>
                    <a:pt x="7667" y="9293"/>
                  </a:cubicBezTo>
                  <a:cubicBezTo>
                    <a:pt x="8057" y="9293"/>
                    <a:pt x="8057" y="8683"/>
                    <a:pt x="7667" y="8683"/>
                  </a:cubicBezTo>
                  <a:cubicBezTo>
                    <a:pt x="7656" y="8683"/>
                    <a:pt x="7645" y="8684"/>
                    <a:pt x="7633" y="8685"/>
                  </a:cubicBezTo>
                  <a:cubicBezTo>
                    <a:pt x="7140" y="8685"/>
                    <a:pt x="6742" y="8287"/>
                    <a:pt x="6742" y="7794"/>
                  </a:cubicBezTo>
                  <a:lnTo>
                    <a:pt x="6742" y="2560"/>
                  </a:lnTo>
                  <a:lnTo>
                    <a:pt x="8998" y="2560"/>
                  </a:lnTo>
                  <a:cubicBezTo>
                    <a:pt x="9491" y="2560"/>
                    <a:pt x="9889" y="2959"/>
                    <a:pt x="9889" y="3452"/>
                  </a:cubicBezTo>
                  <a:cubicBezTo>
                    <a:pt x="9870" y="3670"/>
                    <a:pt x="10031" y="3779"/>
                    <a:pt x="10193" y="3779"/>
                  </a:cubicBezTo>
                  <a:cubicBezTo>
                    <a:pt x="10354" y="3779"/>
                    <a:pt x="10515" y="3670"/>
                    <a:pt x="10496" y="3452"/>
                  </a:cubicBezTo>
                  <a:lnTo>
                    <a:pt x="10496" y="304"/>
                  </a:lnTo>
                  <a:cubicBezTo>
                    <a:pt x="10496" y="133"/>
                    <a:pt x="10363" y="1"/>
                    <a:pt x="1019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28"/>
          <p:cNvSpPr txBox="1">
            <a:spLocks noGrp="1"/>
          </p:cNvSpPr>
          <p:nvPr>
            <p:ph type="title"/>
          </p:nvPr>
        </p:nvSpPr>
        <p:spPr>
          <a:xfrm>
            <a:off x="1511550" y="582700"/>
            <a:ext cx="72906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Общая </a:t>
            </a:r>
            <a:r>
              <a:rPr lang="en" dirty="0"/>
              <a:t> </a:t>
            </a:r>
            <a:r>
              <a:rPr lang="en" dirty="0">
                <a:solidFill>
                  <a:schemeClr val="accent2"/>
                </a:solidFill>
              </a:rPr>
              <a:t>‘</a:t>
            </a:r>
            <a:r>
              <a:rPr lang="ru-RU" dirty="0">
                <a:solidFill>
                  <a:schemeClr val="accent2"/>
                </a:solidFill>
              </a:rPr>
              <a:t>Информация</a:t>
            </a:r>
            <a:r>
              <a:rPr lang="en" dirty="0">
                <a:solidFill>
                  <a:schemeClr val="accent2"/>
                </a:solidFill>
              </a:rPr>
              <a:t>’;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472" name="Google Shape;472;p28"/>
          <p:cNvSpPr txBox="1">
            <a:spLocks noGrp="1"/>
          </p:cNvSpPr>
          <p:nvPr>
            <p:ph type="body" idx="1"/>
          </p:nvPr>
        </p:nvSpPr>
        <p:spPr>
          <a:xfrm>
            <a:off x="1399250" y="1213325"/>
            <a:ext cx="6333550" cy="322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buNone/>
            </a:pPr>
            <a:r>
              <a:rPr lang="ru-RU" sz="1600" dirty="0" err="1">
                <a:solidFill>
                  <a:schemeClr val="bg1"/>
                </a:solidFill>
              </a:rPr>
              <a:t>Python</a:t>
            </a:r>
            <a:r>
              <a:rPr lang="ru-RU" sz="1600" dirty="0"/>
              <a:t> - это интерпретируемый, высокоуровневый язык программирования, созданный </a:t>
            </a:r>
            <a:r>
              <a:rPr lang="ru-RU" sz="1600" dirty="0">
                <a:solidFill>
                  <a:schemeClr val="tx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Гвидо </a:t>
            </a:r>
            <a:r>
              <a:rPr lang="ru-RU" sz="1600" dirty="0" err="1">
                <a:solidFill>
                  <a:schemeClr val="tx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ван</a:t>
            </a:r>
            <a:r>
              <a:rPr lang="ru-RU" sz="1600" dirty="0">
                <a:solidFill>
                  <a:srgbClr val="FF5858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 </a:t>
            </a:r>
            <a:r>
              <a:rPr lang="ru-RU" sz="1600" dirty="0" err="1">
                <a:solidFill>
                  <a:schemeClr val="tx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Россумом</a:t>
            </a:r>
            <a:r>
              <a:rPr lang="ru-RU" sz="1600" dirty="0"/>
              <a:t> в конце 1980-х годов. </a:t>
            </a:r>
          </a:p>
          <a:p>
            <a:pPr marL="0" lvl="0" indent="0">
              <a:buNone/>
            </a:pPr>
            <a:endParaRPr lang="ru-RU" sz="1600" dirty="0"/>
          </a:p>
          <a:p>
            <a:pPr marL="0" lvl="0" indent="0">
              <a:buNone/>
            </a:pPr>
            <a:endParaRPr lang="ru-RU" sz="1600" dirty="0"/>
          </a:p>
          <a:p>
            <a:pPr marL="0" lvl="0" indent="0">
              <a:buNone/>
            </a:pPr>
            <a:endParaRPr lang="ru-RU" sz="1600" dirty="0"/>
          </a:p>
          <a:p>
            <a:pPr marL="0" lvl="0" indent="0">
              <a:buNone/>
            </a:pPr>
            <a:r>
              <a:rPr lang="ru-RU" sz="1600" dirty="0">
                <a:solidFill>
                  <a:schemeClr val="accent1"/>
                </a:solidFill>
                <a:uFill>
                  <a:noFill/>
                </a:uFill>
              </a:rPr>
              <a:t>Он был разработан с упором на читаемость кода, простоту и эффективность разработки.</a:t>
            </a:r>
            <a:r>
              <a:rPr lang="en" sz="1600" dirty="0">
                <a:solidFill>
                  <a:schemeClr val="accent3"/>
                </a:solidFill>
              </a:rPr>
              <a:t> </a:t>
            </a:r>
            <a:endParaRPr sz="1600" dirty="0">
              <a:solidFill>
                <a:schemeClr val="accent3"/>
              </a:solidFill>
            </a:endParaRPr>
          </a:p>
        </p:txBody>
      </p:sp>
      <p:sp>
        <p:nvSpPr>
          <p:cNvPr id="473" name="Google Shape;473;p28"/>
          <p:cNvSpPr txBox="1">
            <a:spLocks noGrp="1"/>
          </p:cNvSpPr>
          <p:nvPr>
            <p:ph type="subTitle" idx="4294967295"/>
          </p:nvPr>
        </p:nvSpPr>
        <p:spPr>
          <a:xfrm>
            <a:off x="710125" y="4694725"/>
            <a:ext cx="48651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dirty="0">
                <a:solidFill>
                  <a:schemeClr val="accent3"/>
                </a:solidFill>
              </a:rPr>
              <a:t>Язык программирования</a:t>
            </a:r>
          </a:p>
        </p:txBody>
      </p:sp>
      <p:sp>
        <p:nvSpPr>
          <p:cNvPr id="474" name="Google Shape;474;p28"/>
          <p:cNvSpPr txBox="1">
            <a:spLocks noGrp="1"/>
          </p:cNvSpPr>
          <p:nvPr>
            <p:ph type="subTitle" idx="4294967295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3"/>
                </a:solidFill>
              </a:rPr>
              <a:t>forbeginners.html</a:t>
            </a:r>
            <a:endParaRPr sz="1400">
              <a:solidFill>
                <a:schemeClr val="accent3"/>
              </a:solidFill>
            </a:endParaRPr>
          </a:p>
        </p:txBody>
      </p:sp>
      <p:sp>
        <p:nvSpPr>
          <p:cNvPr id="475" name="Google Shape;475;p28"/>
          <p:cNvSpPr txBox="1">
            <a:spLocks noGrp="1"/>
          </p:cNvSpPr>
          <p:nvPr>
            <p:ph type="subTitle" idx="4294967295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3"/>
                </a:solidFill>
              </a:rPr>
              <a:t>workshop.css</a:t>
            </a:r>
            <a:endParaRPr sz="1400">
              <a:solidFill>
                <a:schemeClr val="accent3"/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F2742AE-0006-49EB-A375-5EDB668420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2693130">
            <a:off x="11061889" y="818905"/>
            <a:ext cx="1258280" cy="12582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36"/>
          <p:cNvSpPr txBox="1">
            <a:spLocks noGrp="1"/>
          </p:cNvSpPr>
          <p:nvPr>
            <p:ph type="subTitle" idx="2"/>
          </p:nvPr>
        </p:nvSpPr>
        <p:spPr>
          <a:xfrm>
            <a:off x="2494725" y="1767558"/>
            <a:ext cx="2330700" cy="6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 </a:t>
            </a:r>
            <a:endParaRPr dirty="0"/>
          </a:p>
        </p:txBody>
      </p:sp>
      <p:sp>
        <p:nvSpPr>
          <p:cNvPr id="713" name="Google Shape;713;p36"/>
          <p:cNvSpPr txBox="1">
            <a:spLocks noGrp="1"/>
          </p:cNvSpPr>
          <p:nvPr>
            <p:ph type="subTitle" idx="1"/>
          </p:nvPr>
        </p:nvSpPr>
        <p:spPr>
          <a:xfrm>
            <a:off x="5596231" y="1767554"/>
            <a:ext cx="2330700" cy="6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 </a:t>
            </a:r>
            <a:endParaRPr dirty="0"/>
          </a:p>
        </p:txBody>
      </p:sp>
      <p:sp>
        <p:nvSpPr>
          <p:cNvPr id="714" name="Google Shape;714;p36"/>
          <p:cNvSpPr txBox="1">
            <a:spLocks noGrp="1"/>
          </p:cNvSpPr>
          <p:nvPr>
            <p:ph type="subTitle" idx="3"/>
          </p:nvPr>
        </p:nvSpPr>
        <p:spPr>
          <a:xfrm>
            <a:off x="2450311" y="1757000"/>
            <a:ext cx="23307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ru-RU" sz="1400" dirty="0"/>
              <a:t>1. Имя переменной должно начинаться с буквы или символа подчеркивания (_).</a:t>
            </a:r>
            <a:endParaRPr lang="en-US" sz="1400" dirty="0"/>
          </a:p>
        </p:txBody>
      </p:sp>
      <p:sp>
        <p:nvSpPr>
          <p:cNvPr id="715" name="Google Shape;715;p36"/>
          <p:cNvSpPr txBox="1">
            <a:spLocks noGrp="1"/>
          </p:cNvSpPr>
          <p:nvPr>
            <p:ph type="subTitle" idx="4"/>
          </p:nvPr>
        </p:nvSpPr>
        <p:spPr>
          <a:xfrm>
            <a:off x="5650960" y="1892339"/>
            <a:ext cx="3101507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ru-RU" sz="1400" dirty="0"/>
              <a:t>2. Имя переменной должно состоять только из букв, цифр и символа подчеркивания. Оно не должно содержать пробелы и специальные символы.</a:t>
            </a:r>
            <a:endParaRPr sz="1400" dirty="0"/>
          </a:p>
        </p:txBody>
      </p:sp>
      <p:sp>
        <p:nvSpPr>
          <p:cNvPr id="716" name="Google Shape;716;p36"/>
          <p:cNvSpPr txBox="1">
            <a:spLocks noGrp="1"/>
          </p:cNvSpPr>
          <p:nvPr>
            <p:ph type="subTitle" idx="5"/>
          </p:nvPr>
        </p:nvSpPr>
        <p:spPr>
          <a:xfrm>
            <a:off x="6030031" y="3371329"/>
            <a:ext cx="2330700" cy="6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 </a:t>
            </a:r>
            <a:endParaRPr dirty="0"/>
          </a:p>
        </p:txBody>
      </p:sp>
      <p:sp>
        <p:nvSpPr>
          <p:cNvPr id="717" name="Google Shape;717;p36"/>
          <p:cNvSpPr txBox="1">
            <a:spLocks noGrp="1"/>
          </p:cNvSpPr>
          <p:nvPr>
            <p:ph type="subTitle" idx="6"/>
          </p:nvPr>
        </p:nvSpPr>
        <p:spPr>
          <a:xfrm>
            <a:off x="2928525" y="3371333"/>
            <a:ext cx="2330700" cy="6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 </a:t>
            </a:r>
            <a:endParaRPr dirty="0"/>
          </a:p>
        </p:txBody>
      </p:sp>
      <p:sp>
        <p:nvSpPr>
          <p:cNvPr id="718" name="Google Shape;718;p36"/>
          <p:cNvSpPr txBox="1">
            <a:spLocks noGrp="1"/>
          </p:cNvSpPr>
          <p:nvPr>
            <p:ph type="subTitle" idx="7"/>
          </p:nvPr>
        </p:nvSpPr>
        <p:spPr>
          <a:xfrm>
            <a:off x="2426999" y="3560105"/>
            <a:ext cx="23307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ru-RU" sz="1400" dirty="0"/>
              <a:t>3. Имена переменных чувствительны к регистру. Например, переменная </a:t>
            </a:r>
            <a:r>
              <a:rPr lang="ru-RU" sz="2400" b="1" dirty="0" err="1">
                <a:solidFill>
                  <a:srgbClr val="00EAF6"/>
                </a:solidFill>
              </a:rPr>
              <a:t>age</a:t>
            </a:r>
            <a:r>
              <a:rPr lang="ru-RU" sz="1400" dirty="0"/>
              <a:t> и переменная </a:t>
            </a:r>
            <a:r>
              <a:rPr lang="ru-RU" sz="1400" dirty="0" err="1"/>
              <a:t>Age</a:t>
            </a:r>
            <a:r>
              <a:rPr lang="ru-RU" sz="1400" dirty="0"/>
              <a:t> считаются разными переменными.</a:t>
            </a:r>
            <a:endParaRPr sz="1400" dirty="0"/>
          </a:p>
        </p:txBody>
      </p:sp>
      <p:sp>
        <p:nvSpPr>
          <p:cNvPr id="719" name="Google Shape;719;p36"/>
          <p:cNvSpPr txBox="1">
            <a:spLocks noGrp="1"/>
          </p:cNvSpPr>
          <p:nvPr>
            <p:ph type="subTitle" idx="8"/>
          </p:nvPr>
        </p:nvSpPr>
        <p:spPr>
          <a:xfrm>
            <a:off x="5596230" y="2912762"/>
            <a:ext cx="3547769" cy="156398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ru-RU" sz="1400" dirty="0"/>
              <a:t>4. </a:t>
            </a:r>
            <a:r>
              <a:rPr lang="ru-RU" sz="1400" dirty="0" err="1">
                <a:solidFill>
                  <a:srgbClr val="FF0000"/>
                </a:solidFill>
              </a:rPr>
              <a:t>Python</a:t>
            </a:r>
            <a:r>
              <a:rPr lang="ru-RU" sz="1400" dirty="0"/>
              <a:t> рекомендует использовать </a:t>
            </a:r>
            <a:r>
              <a:rPr lang="ru-RU" sz="1400" dirty="0" err="1"/>
              <a:t>snake_case</a:t>
            </a:r>
            <a:r>
              <a:rPr lang="ru-RU" sz="1400" dirty="0"/>
              <a:t> (все буквы строчные, слова разделяются символом подчеркивания) для именования переменных. Это помогает сделать код более читаемым.</a:t>
            </a:r>
            <a:endParaRPr sz="1400" dirty="0"/>
          </a:p>
        </p:txBody>
      </p:sp>
      <p:sp>
        <p:nvSpPr>
          <p:cNvPr id="720" name="Google Shape;720;p36"/>
          <p:cNvSpPr txBox="1">
            <a:spLocks noGrp="1"/>
          </p:cNvSpPr>
          <p:nvPr>
            <p:ph type="title"/>
          </p:nvPr>
        </p:nvSpPr>
        <p:spPr>
          <a:xfrm>
            <a:off x="1507784" y="589278"/>
            <a:ext cx="72906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2000" dirty="0">
                <a:solidFill>
                  <a:schemeClr val="accent3"/>
                </a:solidFill>
              </a:rPr>
              <a:t>Специфика объявления переменных в </a:t>
            </a:r>
            <a:r>
              <a:rPr lang="ru-RU" sz="2000" dirty="0" err="1"/>
              <a:t>Python</a:t>
            </a:r>
            <a:r>
              <a:rPr lang="ru-RU" sz="2000" dirty="0"/>
              <a:t>:</a:t>
            </a:r>
            <a:endParaRPr sz="2000" dirty="0">
              <a:solidFill>
                <a:schemeClr val="accent6"/>
              </a:solidFill>
            </a:endParaRPr>
          </a:p>
        </p:txBody>
      </p:sp>
      <p:grpSp>
        <p:nvGrpSpPr>
          <p:cNvPr id="721" name="Google Shape;721;p36"/>
          <p:cNvGrpSpPr/>
          <p:nvPr/>
        </p:nvGrpSpPr>
        <p:grpSpPr>
          <a:xfrm>
            <a:off x="1084825" y="1152525"/>
            <a:ext cx="506100" cy="3417500"/>
            <a:chOff x="1084825" y="1152525"/>
            <a:chExt cx="506100" cy="3417500"/>
          </a:xfrm>
        </p:grpSpPr>
        <p:sp>
          <p:nvSpPr>
            <p:cNvPr id="722" name="Google Shape;722;p36"/>
            <p:cNvSpPr txBox="1"/>
            <p:nvPr/>
          </p:nvSpPr>
          <p:spPr>
            <a:xfrm>
              <a:off x="1084825" y="3954425"/>
              <a:ext cx="5061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solidFill>
                    <a:schemeClr val="accent6"/>
                  </a:solidFill>
                  <a:latin typeface="Fira Code"/>
                  <a:ea typeface="Fira Code"/>
                  <a:cs typeface="Fira Code"/>
                  <a:sym typeface="Fira Code"/>
                </a:rPr>
                <a:t>}</a:t>
              </a:r>
              <a:endParaRPr sz="280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cxnSp>
          <p:nvCxnSpPr>
            <p:cNvPr id="723" name="Google Shape;723;p36"/>
            <p:cNvCxnSpPr/>
            <p:nvPr/>
          </p:nvCxnSpPr>
          <p:spPr>
            <a:xfrm>
              <a:off x="1337875" y="1152525"/>
              <a:ext cx="0" cy="2781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729" name="Google Shape;729;p36"/>
          <p:cNvGrpSpPr/>
          <p:nvPr/>
        </p:nvGrpSpPr>
        <p:grpSpPr>
          <a:xfrm>
            <a:off x="5001335" y="3364151"/>
            <a:ext cx="365747" cy="365752"/>
            <a:chOff x="2036988" y="4249875"/>
            <a:chExt cx="525725" cy="524300"/>
          </a:xfrm>
        </p:grpSpPr>
        <p:sp>
          <p:nvSpPr>
            <p:cNvPr id="730" name="Google Shape;730;p36"/>
            <p:cNvSpPr/>
            <p:nvPr/>
          </p:nvSpPr>
          <p:spPr>
            <a:xfrm>
              <a:off x="2046938" y="4393975"/>
              <a:ext cx="505350" cy="369775"/>
            </a:xfrm>
            <a:custGeom>
              <a:avLst/>
              <a:gdLst/>
              <a:ahLst/>
              <a:cxnLst/>
              <a:rect l="l" t="t" r="r" b="b"/>
              <a:pathLst>
                <a:path w="20214" h="14791" extrusionOk="0">
                  <a:moveTo>
                    <a:pt x="1650" y="1"/>
                  </a:moveTo>
                  <a:cubicBezTo>
                    <a:pt x="740" y="1"/>
                    <a:pt x="0" y="740"/>
                    <a:pt x="0" y="1650"/>
                  </a:cubicBezTo>
                  <a:lnTo>
                    <a:pt x="0" y="13141"/>
                  </a:lnTo>
                  <a:cubicBezTo>
                    <a:pt x="0" y="14051"/>
                    <a:pt x="740" y="14791"/>
                    <a:pt x="1650" y="14791"/>
                  </a:cubicBezTo>
                  <a:lnTo>
                    <a:pt x="18564" y="14791"/>
                  </a:lnTo>
                  <a:cubicBezTo>
                    <a:pt x="19474" y="14791"/>
                    <a:pt x="20213" y="14051"/>
                    <a:pt x="20213" y="13141"/>
                  </a:cubicBezTo>
                  <a:lnTo>
                    <a:pt x="20213" y="1650"/>
                  </a:lnTo>
                  <a:cubicBezTo>
                    <a:pt x="20213" y="740"/>
                    <a:pt x="19474" y="1"/>
                    <a:pt x="1856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36"/>
            <p:cNvSpPr/>
            <p:nvPr/>
          </p:nvSpPr>
          <p:spPr>
            <a:xfrm>
              <a:off x="2129413" y="4435225"/>
              <a:ext cx="382100" cy="287300"/>
            </a:xfrm>
            <a:custGeom>
              <a:avLst/>
              <a:gdLst/>
              <a:ahLst/>
              <a:cxnLst/>
              <a:rect l="l" t="t" r="r" b="b"/>
              <a:pathLst>
                <a:path w="15284" h="11492" extrusionOk="0">
                  <a:moveTo>
                    <a:pt x="1" y="0"/>
                  </a:moveTo>
                  <a:lnTo>
                    <a:pt x="1" y="11491"/>
                  </a:lnTo>
                  <a:lnTo>
                    <a:pt x="15284" y="11491"/>
                  </a:lnTo>
                  <a:lnTo>
                    <a:pt x="1528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36"/>
            <p:cNvSpPr/>
            <p:nvPr/>
          </p:nvSpPr>
          <p:spPr>
            <a:xfrm>
              <a:off x="2310013" y="4548050"/>
              <a:ext cx="61650" cy="72075"/>
            </a:xfrm>
            <a:custGeom>
              <a:avLst/>
              <a:gdLst/>
              <a:ahLst/>
              <a:cxnLst/>
              <a:rect l="l" t="t" r="r" b="b"/>
              <a:pathLst>
                <a:path w="2466" h="2883" extrusionOk="0">
                  <a:moveTo>
                    <a:pt x="1" y="0"/>
                  </a:moveTo>
                  <a:lnTo>
                    <a:pt x="1" y="133"/>
                  </a:lnTo>
                  <a:cubicBezTo>
                    <a:pt x="1" y="323"/>
                    <a:pt x="39" y="493"/>
                    <a:pt x="134" y="683"/>
                  </a:cubicBezTo>
                  <a:lnTo>
                    <a:pt x="1233" y="2882"/>
                  </a:lnTo>
                  <a:lnTo>
                    <a:pt x="2333" y="683"/>
                  </a:lnTo>
                  <a:cubicBezTo>
                    <a:pt x="2409" y="512"/>
                    <a:pt x="2466" y="323"/>
                    <a:pt x="2466" y="133"/>
                  </a:cubicBezTo>
                  <a:lnTo>
                    <a:pt x="246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36"/>
            <p:cNvSpPr/>
            <p:nvPr/>
          </p:nvSpPr>
          <p:spPr>
            <a:xfrm>
              <a:off x="2310013" y="4310075"/>
              <a:ext cx="61650" cy="238000"/>
            </a:xfrm>
            <a:custGeom>
              <a:avLst/>
              <a:gdLst/>
              <a:ahLst/>
              <a:cxnLst/>
              <a:rect l="l" t="t" r="r" b="b"/>
              <a:pathLst>
                <a:path w="2466" h="9520" extrusionOk="0">
                  <a:moveTo>
                    <a:pt x="1" y="1"/>
                  </a:moveTo>
                  <a:lnTo>
                    <a:pt x="1" y="9519"/>
                  </a:lnTo>
                  <a:lnTo>
                    <a:pt x="2466" y="9519"/>
                  </a:lnTo>
                  <a:lnTo>
                    <a:pt x="246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36"/>
            <p:cNvSpPr/>
            <p:nvPr/>
          </p:nvSpPr>
          <p:spPr>
            <a:xfrm>
              <a:off x="2310013" y="4258300"/>
              <a:ext cx="61650" cy="51800"/>
            </a:xfrm>
            <a:custGeom>
              <a:avLst/>
              <a:gdLst/>
              <a:ahLst/>
              <a:cxnLst/>
              <a:rect l="l" t="t" r="r" b="b"/>
              <a:pathLst>
                <a:path w="2466" h="2072" extrusionOk="0">
                  <a:moveTo>
                    <a:pt x="1233" y="0"/>
                  </a:moveTo>
                  <a:cubicBezTo>
                    <a:pt x="617" y="0"/>
                    <a:pt x="1" y="412"/>
                    <a:pt x="1" y="1237"/>
                  </a:cubicBezTo>
                  <a:lnTo>
                    <a:pt x="1" y="2072"/>
                  </a:lnTo>
                  <a:lnTo>
                    <a:pt x="2466" y="2072"/>
                  </a:lnTo>
                  <a:lnTo>
                    <a:pt x="2466" y="1237"/>
                  </a:lnTo>
                  <a:cubicBezTo>
                    <a:pt x="2466" y="412"/>
                    <a:pt x="1850" y="0"/>
                    <a:pt x="1233" y="0"/>
                  </a:cubicBezTo>
                  <a:close/>
                </a:path>
              </a:pathLst>
            </a:custGeom>
            <a:solidFill>
              <a:srgbClr val="707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36"/>
            <p:cNvSpPr/>
            <p:nvPr/>
          </p:nvSpPr>
          <p:spPr>
            <a:xfrm>
              <a:off x="2197688" y="4609675"/>
              <a:ext cx="24200" cy="20675"/>
            </a:xfrm>
            <a:custGeom>
              <a:avLst/>
              <a:gdLst/>
              <a:ahLst/>
              <a:cxnLst/>
              <a:rect l="l" t="t" r="r" b="b"/>
              <a:pathLst>
                <a:path w="968" h="827" extrusionOk="0">
                  <a:moveTo>
                    <a:pt x="550" y="0"/>
                  </a:moveTo>
                  <a:cubicBezTo>
                    <a:pt x="171" y="0"/>
                    <a:pt x="0" y="436"/>
                    <a:pt x="247" y="702"/>
                  </a:cubicBezTo>
                  <a:cubicBezTo>
                    <a:pt x="333" y="788"/>
                    <a:pt x="439" y="826"/>
                    <a:pt x="543" y="826"/>
                  </a:cubicBezTo>
                  <a:cubicBezTo>
                    <a:pt x="759" y="826"/>
                    <a:pt x="967" y="661"/>
                    <a:pt x="967" y="417"/>
                  </a:cubicBezTo>
                  <a:cubicBezTo>
                    <a:pt x="948" y="190"/>
                    <a:pt x="777" y="0"/>
                    <a:pt x="55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36"/>
            <p:cNvSpPr/>
            <p:nvPr/>
          </p:nvSpPr>
          <p:spPr>
            <a:xfrm>
              <a:off x="2074438" y="4568900"/>
              <a:ext cx="23725" cy="20200"/>
            </a:xfrm>
            <a:custGeom>
              <a:avLst/>
              <a:gdLst/>
              <a:ahLst/>
              <a:cxnLst/>
              <a:rect l="l" t="t" r="r" b="b"/>
              <a:pathLst>
                <a:path w="949" h="808" extrusionOk="0">
                  <a:moveTo>
                    <a:pt x="550" y="1"/>
                  </a:moveTo>
                  <a:cubicBezTo>
                    <a:pt x="190" y="1"/>
                    <a:pt x="0" y="437"/>
                    <a:pt x="265" y="683"/>
                  </a:cubicBezTo>
                  <a:cubicBezTo>
                    <a:pt x="346" y="769"/>
                    <a:pt x="445" y="808"/>
                    <a:pt x="544" y="808"/>
                  </a:cubicBezTo>
                  <a:cubicBezTo>
                    <a:pt x="749" y="808"/>
                    <a:pt x="948" y="642"/>
                    <a:pt x="948" y="399"/>
                  </a:cubicBezTo>
                  <a:cubicBezTo>
                    <a:pt x="948" y="171"/>
                    <a:pt x="777" y="1"/>
                    <a:pt x="55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36"/>
            <p:cNvSpPr/>
            <p:nvPr/>
          </p:nvSpPr>
          <p:spPr>
            <a:xfrm>
              <a:off x="2036988" y="4249875"/>
              <a:ext cx="525725" cy="524300"/>
            </a:xfrm>
            <a:custGeom>
              <a:avLst/>
              <a:gdLst/>
              <a:ahLst/>
              <a:cxnLst/>
              <a:rect l="l" t="t" r="r" b="b"/>
              <a:pathLst>
                <a:path w="21029" h="20972" extrusionOk="0">
                  <a:moveTo>
                    <a:pt x="12147" y="792"/>
                  </a:moveTo>
                  <a:cubicBezTo>
                    <a:pt x="12543" y="792"/>
                    <a:pt x="12941" y="1053"/>
                    <a:pt x="12970" y="1574"/>
                  </a:cubicBezTo>
                  <a:lnTo>
                    <a:pt x="12970" y="1991"/>
                  </a:lnTo>
                  <a:lnTo>
                    <a:pt x="11339" y="1991"/>
                  </a:lnTo>
                  <a:lnTo>
                    <a:pt x="11339" y="1574"/>
                  </a:lnTo>
                  <a:cubicBezTo>
                    <a:pt x="11358" y="1053"/>
                    <a:pt x="11751" y="792"/>
                    <a:pt x="12147" y="792"/>
                  </a:cubicBezTo>
                  <a:close/>
                  <a:moveTo>
                    <a:pt x="10505" y="6182"/>
                  </a:moveTo>
                  <a:lnTo>
                    <a:pt x="10505" y="6997"/>
                  </a:lnTo>
                  <a:lnTo>
                    <a:pt x="4096" y="6997"/>
                  </a:lnTo>
                  <a:lnTo>
                    <a:pt x="4096" y="6182"/>
                  </a:lnTo>
                  <a:close/>
                  <a:moveTo>
                    <a:pt x="12970" y="2807"/>
                  </a:moveTo>
                  <a:lnTo>
                    <a:pt x="12970" y="11529"/>
                  </a:lnTo>
                  <a:lnTo>
                    <a:pt x="11339" y="11529"/>
                  </a:lnTo>
                  <a:lnTo>
                    <a:pt x="11339" y="2807"/>
                  </a:lnTo>
                  <a:close/>
                  <a:moveTo>
                    <a:pt x="12913" y="12344"/>
                  </a:moveTo>
                  <a:cubicBezTo>
                    <a:pt x="12913" y="12363"/>
                    <a:pt x="12894" y="12401"/>
                    <a:pt x="12894" y="12420"/>
                  </a:cubicBezTo>
                  <a:lnTo>
                    <a:pt x="12154" y="13880"/>
                  </a:lnTo>
                  <a:lnTo>
                    <a:pt x="11415" y="12420"/>
                  </a:lnTo>
                  <a:cubicBezTo>
                    <a:pt x="11396" y="12382"/>
                    <a:pt x="11396" y="12363"/>
                    <a:pt x="11377" y="12344"/>
                  </a:cubicBezTo>
                  <a:close/>
                  <a:moveTo>
                    <a:pt x="18563" y="7832"/>
                  </a:moveTo>
                  <a:lnTo>
                    <a:pt x="18563" y="18507"/>
                  </a:lnTo>
                  <a:lnTo>
                    <a:pt x="4096" y="18507"/>
                  </a:lnTo>
                  <a:lnTo>
                    <a:pt x="4096" y="7832"/>
                  </a:lnTo>
                  <a:lnTo>
                    <a:pt x="10505" y="7832"/>
                  </a:lnTo>
                  <a:lnTo>
                    <a:pt x="10505" y="12060"/>
                  </a:lnTo>
                  <a:cubicBezTo>
                    <a:pt x="10505" y="12306"/>
                    <a:pt x="10562" y="12553"/>
                    <a:pt x="10675" y="12780"/>
                  </a:cubicBezTo>
                  <a:lnTo>
                    <a:pt x="11472" y="14392"/>
                  </a:lnTo>
                  <a:lnTo>
                    <a:pt x="8628" y="14392"/>
                  </a:lnTo>
                  <a:cubicBezTo>
                    <a:pt x="8615" y="14391"/>
                    <a:pt x="8603" y="14391"/>
                    <a:pt x="8591" y="14391"/>
                  </a:cubicBezTo>
                  <a:cubicBezTo>
                    <a:pt x="8033" y="14391"/>
                    <a:pt x="8033" y="15228"/>
                    <a:pt x="8591" y="15228"/>
                  </a:cubicBezTo>
                  <a:cubicBezTo>
                    <a:pt x="8603" y="15228"/>
                    <a:pt x="8615" y="15227"/>
                    <a:pt x="8628" y="15227"/>
                  </a:cubicBezTo>
                  <a:lnTo>
                    <a:pt x="15435" y="15227"/>
                  </a:lnTo>
                  <a:cubicBezTo>
                    <a:pt x="15947" y="15170"/>
                    <a:pt x="15947" y="14430"/>
                    <a:pt x="15435" y="14392"/>
                  </a:cubicBezTo>
                  <a:lnTo>
                    <a:pt x="12818" y="14392"/>
                  </a:lnTo>
                  <a:lnTo>
                    <a:pt x="13614" y="12780"/>
                  </a:lnTo>
                  <a:cubicBezTo>
                    <a:pt x="13728" y="12553"/>
                    <a:pt x="13785" y="12306"/>
                    <a:pt x="13804" y="12060"/>
                  </a:cubicBezTo>
                  <a:lnTo>
                    <a:pt x="13804" y="7832"/>
                  </a:lnTo>
                  <a:close/>
                  <a:moveTo>
                    <a:pt x="3280" y="6182"/>
                  </a:moveTo>
                  <a:lnTo>
                    <a:pt x="3280" y="20156"/>
                  </a:lnTo>
                  <a:lnTo>
                    <a:pt x="2048" y="20156"/>
                  </a:lnTo>
                  <a:cubicBezTo>
                    <a:pt x="1365" y="20156"/>
                    <a:pt x="815" y="19588"/>
                    <a:pt x="815" y="18924"/>
                  </a:cubicBezTo>
                  <a:lnTo>
                    <a:pt x="815" y="7414"/>
                  </a:lnTo>
                  <a:cubicBezTo>
                    <a:pt x="815" y="6732"/>
                    <a:pt x="1365" y="6182"/>
                    <a:pt x="2048" y="6182"/>
                  </a:cubicBezTo>
                  <a:close/>
                  <a:moveTo>
                    <a:pt x="18962" y="6182"/>
                  </a:moveTo>
                  <a:cubicBezTo>
                    <a:pt x="19644" y="6182"/>
                    <a:pt x="20194" y="6732"/>
                    <a:pt x="20194" y="7414"/>
                  </a:cubicBezTo>
                  <a:lnTo>
                    <a:pt x="20194" y="18924"/>
                  </a:lnTo>
                  <a:cubicBezTo>
                    <a:pt x="20194" y="19588"/>
                    <a:pt x="19644" y="20156"/>
                    <a:pt x="18962" y="20156"/>
                  </a:cubicBezTo>
                  <a:lnTo>
                    <a:pt x="4096" y="20156"/>
                  </a:lnTo>
                  <a:lnTo>
                    <a:pt x="4096" y="19322"/>
                  </a:lnTo>
                  <a:lnTo>
                    <a:pt x="18962" y="19322"/>
                  </a:lnTo>
                  <a:cubicBezTo>
                    <a:pt x="19189" y="19322"/>
                    <a:pt x="19379" y="19152"/>
                    <a:pt x="19379" y="18924"/>
                  </a:cubicBezTo>
                  <a:lnTo>
                    <a:pt x="19379" y="7414"/>
                  </a:lnTo>
                  <a:cubicBezTo>
                    <a:pt x="19379" y="7187"/>
                    <a:pt x="19189" y="6997"/>
                    <a:pt x="18962" y="6997"/>
                  </a:cubicBezTo>
                  <a:lnTo>
                    <a:pt x="13804" y="6997"/>
                  </a:lnTo>
                  <a:lnTo>
                    <a:pt x="13804" y="6182"/>
                  </a:lnTo>
                  <a:close/>
                  <a:moveTo>
                    <a:pt x="12154" y="0"/>
                  </a:moveTo>
                  <a:cubicBezTo>
                    <a:pt x="11263" y="0"/>
                    <a:pt x="10543" y="702"/>
                    <a:pt x="10505" y="1574"/>
                  </a:cubicBezTo>
                  <a:lnTo>
                    <a:pt x="10505" y="5367"/>
                  </a:lnTo>
                  <a:lnTo>
                    <a:pt x="2048" y="5367"/>
                  </a:lnTo>
                  <a:cubicBezTo>
                    <a:pt x="910" y="5367"/>
                    <a:pt x="0" y="6277"/>
                    <a:pt x="0" y="7414"/>
                  </a:cubicBezTo>
                  <a:lnTo>
                    <a:pt x="0" y="18905"/>
                  </a:lnTo>
                  <a:cubicBezTo>
                    <a:pt x="0" y="20043"/>
                    <a:pt x="910" y="20972"/>
                    <a:pt x="2048" y="20972"/>
                  </a:cubicBezTo>
                  <a:lnTo>
                    <a:pt x="18962" y="20972"/>
                  </a:lnTo>
                  <a:cubicBezTo>
                    <a:pt x="20099" y="20972"/>
                    <a:pt x="21028" y="20043"/>
                    <a:pt x="21028" y="18905"/>
                  </a:cubicBezTo>
                  <a:lnTo>
                    <a:pt x="21028" y="7414"/>
                  </a:lnTo>
                  <a:cubicBezTo>
                    <a:pt x="21028" y="6277"/>
                    <a:pt x="20099" y="5367"/>
                    <a:pt x="18962" y="5367"/>
                  </a:cubicBezTo>
                  <a:lnTo>
                    <a:pt x="13804" y="5367"/>
                  </a:lnTo>
                  <a:lnTo>
                    <a:pt x="13804" y="1574"/>
                  </a:lnTo>
                  <a:cubicBezTo>
                    <a:pt x="13766" y="702"/>
                    <a:pt x="13027" y="0"/>
                    <a:pt x="1215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36"/>
            <p:cNvSpPr/>
            <p:nvPr/>
          </p:nvSpPr>
          <p:spPr>
            <a:xfrm>
              <a:off x="2077738" y="4487250"/>
              <a:ext cx="20900" cy="60100"/>
            </a:xfrm>
            <a:custGeom>
              <a:avLst/>
              <a:gdLst/>
              <a:ahLst/>
              <a:cxnLst/>
              <a:rect l="l" t="t" r="r" b="b"/>
              <a:pathLst>
                <a:path w="836" h="2404" extrusionOk="0">
                  <a:moveTo>
                    <a:pt x="411" y="0"/>
                  </a:moveTo>
                  <a:cubicBezTo>
                    <a:pt x="214" y="0"/>
                    <a:pt x="20" y="128"/>
                    <a:pt x="1" y="384"/>
                  </a:cubicBezTo>
                  <a:lnTo>
                    <a:pt x="1" y="2034"/>
                  </a:lnTo>
                  <a:cubicBezTo>
                    <a:pt x="20" y="2281"/>
                    <a:pt x="214" y="2404"/>
                    <a:pt x="411" y="2404"/>
                  </a:cubicBezTo>
                  <a:cubicBezTo>
                    <a:pt x="608" y="2404"/>
                    <a:pt x="807" y="2281"/>
                    <a:pt x="835" y="2034"/>
                  </a:cubicBezTo>
                  <a:lnTo>
                    <a:pt x="835" y="384"/>
                  </a:lnTo>
                  <a:cubicBezTo>
                    <a:pt x="807" y="128"/>
                    <a:pt x="608" y="0"/>
                    <a:pt x="41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36"/>
            <p:cNvSpPr/>
            <p:nvPr/>
          </p:nvSpPr>
          <p:spPr>
            <a:xfrm>
              <a:off x="2077738" y="4609675"/>
              <a:ext cx="20425" cy="60825"/>
            </a:xfrm>
            <a:custGeom>
              <a:avLst/>
              <a:gdLst/>
              <a:ahLst/>
              <a:cxnLst/>
              <a:rect l="l" t="t" r="r" b="b"/>
              <a:pathLst>
                <a:path w="817" h="2433" extrusionOk="0">
                  <a:moveTo>
                    <a:pt x="418" y="0"/>
                  </a:moveTo>
                  <a:cubicBezTo>
                    <a:pt x="190" y="0"/>
                    <a:pt x="1" y="190"/>
                    <a:pt x="1" y="417"/>
                  </a:cubicBezTo>
                  <a:lnTo>
                    <a:pt x="1" y="2048"/>
                  </a:lnTo>
                  <a:cubicBezTo>
                    <a:pt x="20" y="2304"/>
                    <a:pt x="214" y="2432"/>
                    <a:pt x="408" y="2432"/>
                  </a:cubicBezTo>
                  <a:cubicBezTo>
                    <a:pt x="603" y="2432"/>
                    <a:pt x="797" y="2304"/>
                    <a:pt x="816" y="2048"/>
                  </a:cubicBezTo>
                  <a:lnTo>
                    <a:pt x="816" y="417"/>
                  </a:lnTo>
                  <a:cubicBezTo>
                    <a:pt x="816" y="190"/>
                    <a:pt x="645" y="0"/>
                    <a:pt x="4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0" name="Google Shape;740;p36"/>
          <p:cNvGrpSpPr/>
          <p:nvPr/>
        </p:nvGrpSpPr>
        <p:grpSpPr>
          <a:xfrm>
            <a:off x="5024762" y="1732509"/>
            <a:ext cx="271150" cy="365781"/>
            <a:chOff x="4786863" y="4248100"/>
            <a:chExt cx="390650" cy="525850"/>
          </a:xfrm>
        </p:grpSpPr>
        <p:sp>
          <p:nvSpPr>
            <p:cNvPr id="741" name="Google Shape;741;p36"/>
            <p:cNvSpPr/>
            <p:nvPr/>
          </p:nvSpPr>
          <p:spPr>
            <a:xfrm>
              <a:off x="4797288" y="4258400"/>
              <a:ext cx="369775" cy="505225"/>
            </a:xfrm>
            <a:custGeom>
              <a:avLst/>
              <a:gdLst/>
              <a:ahLst/>
              <a:cxnLst/>
              <a:rect l="l" t="t" r="r" b="b"/>
              <a:pathLst>
                <a:path w="14791" h="20209" extrusionOk="0">
                  <a:moveTo>
                    <a:pt x="7396" y="1"/>
                  </a:moveTo>
                  <a:lnTo>
                    <a:pt x="1" y="1650"/>
                  </a:lnTo>
                  <a:lnTo>
                    <a:pt x="1" y="11491"/>
                  </a:lnTo>
                  <a:cubicBezTo>
                    <a:pt x="1" y="13956"/>
                    <a:pt x="1233" y="16270"/>
                    <a:pt x="3300" y="17654"/>
                  </a:cubicBezTo>
                  <a:lnTo>
                    <a:pt x="6941" y="20081"/>
                  </a:lnTo>
                  <a:cubicBezTo>
                    <a:pt x="7074" y="20166"/>
                    <a:pt x="7230" y="20209"/>
                    <a:pt x="7389" y="20209"/>
                  </a:cubicBezTo>
                  <a:cubicBezTo>
                    <a:pt x="7548" y="20209"/>
                    <a:pt x="7709" y="20166"/>
                    <a:pt x="7851" y="20081"/>
                  </a:cubicBezTo>
                  <a:lnTo>
                    <a:pt x="11492" y="17654"/>
                  </a:lnTo>
                  <a:cubicBezTo>
                    <a:pt x="13558" y="16289"/>
                    <a:pt x="14791" y="13975"/>
                    <a:pt x="14791" y="11491"/>
                  </a:cubicBezTo>
                  <a:lnTo>
                    <a:pt x="14791" y="1650"/>
                  </a:lnTo>
                  <a:lnTo>
                    <a:pt x="739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36"/>
            <p:cNvSpPr/>
            <p:nvPr/>
          </p:nvSpPr>
          <p:spPr>
            <a:xfrm>
              <a:off x="4838063" y="4300600"/>
              <a:ext cx="287775" cy="418125"/>
            </a:xfrm>
            <a:custGeom>
              <a:avLst/>
              <a:gdLst/>
              <a:ahLst/>
              <a:cxnLst/>
              <a:rect l="l" t="t" r="r" b="b"/>
              <a:pathLst>
                <a:path w="11511" h="16725" extrusionOk="0">
                  <a:moveTo>
                    <a:pt x="5765" y="0"/>
                  </a:moveTo>
                  <a:lnTo>
                    <a:pt x="1" y="1271"/>
                  </a:lnTo>
                  <a:lnTo>
                    <a:pt x="1" y="9803"/>
                  </a:lnTo>
                  <a:cubicBezTo>
                    <a:pt x="1" y="11737"/>
                    <a:pt x="968" y="13539"/>
                    <a:pt x="2560" y="14601"/>
                  </a:cubicBezTo>
                  <a:lnTo>
                    <a:pt x="5765" y="16724"/>
                  </a:lnTo>
                  <a:lnTo>
                    <a:pt x="8950" y="14601"/>
                  </a:lnTo>
                  <a:cubicBezTo>
                    <a:pt x="10543" y="13539"/>
                    <a:pt x="11510" y="11737"/>
                    <a:pt x="11510" y="9803"/>
                  </a:cubicBezTo>
                  <a:lnTo>
                    <a:pt x="11510" y="1271"/>
                  </a:lnTo>
                  <a:lnTo>
                    <a:pt x="5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36"/>
            <p:cNvSpPr/>
            <p:nvPr/>
          </p:nvSpPr>
          <p:spPr>
            <a:xfrm>
              <a:off x="4920538" y="4470300"/>
              <a:ext cx="123275" cy="123275"/>
            </a:xfrm>
            <a:custGeom>
              <a:avLst/>
              <a:gdLst/>
              <a:ahLst/>
              <a:cxnLst/>
              <a:rect l="l" t="t" r="r" b="b"/>
              <a:pathLst>
                <a:path w="4931" h="4931" extrusionOk="0">
                  <a:moveTo>
                    <a:pt x="1" y="1"/>
                  </a:moveTo>
                  <a:lnTo>
                    <a:pt x="1" y="4931"/>
                  </a:lnTo>
                  <a:lnTo>
                    <a:pt x="4931" y="4931"/>
                  </a:lnTo>
                  <a:lnTo>
                    <a:pt x="493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36"/>
            <p:cNvSpPr/>
            <p:nvPr/>
          </p:nvSpPr>
          <p:spPr>
            <a:xfrm>
              <a:off x="4971738" y="4330200"/>
              <a:ext cx="24200" cy="20675"/>
            </a:xfrm>
            <a:custGeom>
              <a:avLst/>
              <a:gdLst/>
              <a:ahLst/>
              <a:cxnLst/>
              <a:rect l="l" t="t" r="r" b="b"/>
              <a:pathLst>
                <a:path w="968" h="827" extrusionOk="0">
                  <a:moveTo>
                    <a:pt x="413" y="1"/>
                  </a:moveTo>
                  <a:cubicBezTo>
                    <a:pt x="201" y="1"/>
                    <a:pt x="1" y="171"/>
                    <a:pt x="1" y="428"/>
                  </a:cubicBezTo>
                  <a:cubicBezTo>
                    <a:pt x="1" y="637"/>
                    <a:pt x="190" y="826"/>
                    <a:pt x="418" y="826"/>
                  </a:cubicBezTo>
                  <a:cubicBezTo>
                    <a:pt x="778" y="826"/>
                    <a:pt x="968" y="390"/>
                    <a:pt x="702" y="125"/>
                  </a:cubicBezTo>
                  <a:cubicBezTo>
                    <a:pt x="617" y="39"/>
                    <a:pt x="514" y="1"/>
                    <a:pt x="41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36"/>
            <p:cNvSpPr/>
            <p:nvPr/>
          </p:nvSpPr>
          <p:spPr>
            <a:xfrm>
              <a:off x="4786863" y="4248100"/>
              <a:ext cx="390650" cy="525850"/>
            </a:xfrm>
            <a:custGeom>
              <a:avLst/>
              <a:gdLst/>
              <a:ahLst/>
              <a:cxnLst/>
              <a:rect l="l" t="t" r="r" b="b"/>
              <a:pathLst>
                <a:path w="15626" h="21034" extrusionOk="0">
                  <a:moveTo>
                    <a:pt x="7813" y="830"/>
                  </a:moveTo>
                  <a:lnTo>
                    <a:pt x="14791" y="2385"/>
                  </a:lnTo>
                  <a:lnTo>
                    <a:pt x="14791" y="11903"/>
                  </a:lnTo>
                  <a:cubicBezTo>
                    <a:pt x="14791" y="14236"/>
                    <a:pt x="13615" y="16416"/>
                    <a:pt x="11681" y="17725"/>
                  </a:cubicBezTo>
                  <a:lnTo>
                    <a:pt x="8040" y="20152"/>
                  </a:lnTo>
                  <a:cubicBezTo>
                    <a:pt x="7965" y="20199"/>
                    <a:pt x="7884" y="20223"/>
                    <a:pt x="7806" y="20223"/>
                  </a:cubicBezTo>
                  <a:cubicBezTo>
                    <a:pt x="7728" y="20223"/>
                    <a:pt x="7652" y="20199"/>
                    <a:pt x="7585" y="20152"/>
                  </a:cubicBezTo>
                  <a:lnTo>
                    <a:pt x="3926" y="17725"/>
                  </a:lnTo>
                  <a:cubicBezTo>
                    <a:pt x="1992" y="16416"/>
                    <a:pt x="816" y="14236"/>
                    <a:pt x="816" y="11903"/>
                  </a:cubicBezTo>
                  <a:lnTo>
                    <a:pt x="816" y="2385"/>
                  </a:lnTo>
                  <a:lnTo>
                    <a:pt x="7813" y="830"/>
                  </a:lnTo>
                  <a:close/>
                  <a:moveTo>
                    <a:pt x="7803" y="0"/>
                  </a:moveTo>
                  <a:cubicBezTo>
                    <a:pt x="7775" y="0"/>
                    <a:pt x="7747" y="5"/>
                    <a:pt x="7718" y="15"/>
                  </a:cubicBezTo>
                  <a:lnTo>
                    <a:pt x="323" y="1664"/>
                  </a:lnTo>
                  <a:cubicBezTo>
                    <a:pt x="134" y="1702"/>
                    <a:pt x="1" y="1873"/>
                    <a:pt x="1" y="2062"/>
                  </a:cubicBezTo>
                  <a:lnTo>
                    <a:pt x="1" y="11922"/>
                  </a:lnTo>
                  <a:cubicBezTo>
                    <a:pt x="1" y="14520"/>
                    <a:pt x="1309" y="16966"/>
                    <a:pt x="3471" y="18407"/>
                  </a:cubicBezTo>
                  <a:lnTo>
                    <a:pt x="7130" y="20834"/>
                  </a:lnTo>
                  <a:cubicBezTo>
                    <a:pt x="7329" y="20967"/>
                    <a:pt x="7566" y="21033"/>
                    <a:pt x="7806" y="21033"/>
                  </a:cubicBezTo>
                  <a:cubicBezTo>
                    <a:pt x="8045" y="21033"/>
                    <a:pt x="8287" y="20967"/>
                    <a:pt x="8496" y="20834"/>
                  </a:cubicBezTo>
                  <a:lnTo>
                    <a:pt x="12136" y="18407"/>
                  </a:lnTo>
                  <a:cubicBezTo>
                    <a:pt x="14317" y="16947"/>
                    <a:pt x="15625" y="14520"/>
                    <a:pt x="15625" y="11903"/>
                  </a:cubicBezTo>
                  <a:lnTo>
                    <a:pt x="15625" y="2062"/>
                  </a:lnTo>
                  <a:cubicBezTo>
                    <a:pt x="15625" y="1873"/>
                    <a:pt x="15473" y="1702"/>
                    <a:pt x="15303" y="1664"/>
                  </a:cubicBezTo>
                  <a:lnTo>
                    <a:pt x="7889" y="15"/>
                  </a:lnTo>
                  <a:cubicBezTo>
                    <a:pt x="7860" y="5"/>
                    <a:pt x="7832" y="0"/>
                    <a:pt x="780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36"/>
            <p:cNvSpPr/>
            <p:nvPr/>
          </p:nvSpPr>
          <p:spPr>
            <a:xfrm>
              <a:off x="4827638" y="4290275"/>
              <a:ext cx="308150" cy="438400"/>
            </a:xfrm>
            <a:custGeom>
              <a:avLst/>
              <a:gdLst/>
              <a:ahLst/>
              <a:cxnLst/>
              <a:rect l="l" t="t" r="r" b="b"/>
              <a:pathLst>
                <a:path w="12326" h="17536" extrusionOk="0">
                  <a:moveTo>
                    <a:pt x="6182" y="830"/>
                  </a:moveTo>
                  <a:lnTo>
                    <a:pt x="11510" y="2025"/>
                  </a:lnTo>
                  <a:lnTo>
                    <a:pt x="11510" y="10216"/>
                  </a:lnTo>
                  <a:cubicBezTo>
                    <a:pt x="11510" y="11999"/>
                    <a:pt x="10638" y="13667"/>
                    <a:pt x="9140" y="14672"/>
                  </a:cubicBezTo>
                  <a:lnTo>
                    <a:pt x="6182" y="16644"/>
                  </a:lnTo>
                  <a:lnTo>
                    <a:pt x="3205" y="14672"/>
                  </a:lnTo>
                  <a:cubicBezTo>
                    <a:pt x="1726" y="13686"/>
                    <a:pt x="835" y="12018"/>
                    <a:pt x="835" y="10235"/>
                  </a:cubicBezTo>
                  <a:lnTo>
                    <a:pt x="835" y="10216"/>
                  </a:lnTo>
                  <a:lnTo>
                    <a:pt x="835" y="2025"/>
                  </a:lnTo>
                  <a:lnTo>
                    <a:pt x="6182" y="830"/>
                  </a:lnTo>
                  <a:close/>
                  <a:moveTo>
                    <a:pt x="6163" y="1"/>
                  </a:moveTo>
                  <a:cubicBezTo>
                    <a:pt x="6130" y="1"/>
                    <a:pt x="6097" y="6"/>
                    <a:pt x="6068" y="15"/>
                  </a:cubicBezTo>
                  <a:lnTo>
                    <a:pt x="323" y="1286"/>
                  </a:lnTo>
                  <a:cubicBezTo>
                    <a:pt x="133" y="1323"/>
                    <a:pt x="1" y="1494"/>
                    <a:pt x="1" y="1684"/>
                  </a:cubicBezTo>
                  <a:lnTo>
                    <a:pt x="1" y="10216"/>
                  </a:lnTo>
                  <a:cubicBezTo>
                    <a:pt x="1" y="12283"/>
                    <a:pt x="1024" y="14198"/>
                    <a:pt x="2750" y="15355"/>
                  </a:cubicBezTo>
                  <a:lnTo>
                    <a:pt x="5954" y="17479"/>
                  </a:lnTo>
                  <a:cubicBezTo>
                    <a:pt x="6011" y="17517"/>
                    <a:pt x="6106" y="17536"/>
                    <a:pt x="6182" y="17536"/>
                  </a:cubicBezTo>
                  <a:cubicBezTo>
                    <a:pt x="6258" y="17536"/>
                    <a:pt x="6353" y="17517"/>
                    <a:pt x="6428" y="17479"/>
                  </a:cubicBezTo>
                  <a:lnTo>
                    <a:pt x="9614" y="15336"/>
                  </a:lnTo>
                  <a:cubicBezTo>
                    <a:pt x="11321" y="14198"/>
                    <a:pt x="12325" y="12264"/>
                    <a:pt x="12325" y="10216"/>
                  </a:cubicBezTo>
                  <a:lnTo>
                    <a:pt x="12325" y="1684"/>
                  </a:lnTo>
                  <a:cubicBezTo>
                    <a:pt x="12325" y="1494"/>
                    <a:pt x="12193" y="1323"/>
                    <a:pt x="12003" y="1286"/>
                  </a:cubicBezTo>
                  <a:lnTo>
                    <a:pt x="6258" y="15"/>
                  </a:lnTo>
                  <a:cubicBezTo>
                    <a:pt x="6229" y="6"/>
                    <a:pt x="6196" y="1"/>
                    <a:pt x="616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36"/>
            <p:cNvSpPr/>
            <p:nvPr/>
          </p:nvSpPr>
          <p:spPr>
            <a:xfrm>
              <a:off x="5007413" y="4341225"/>
              <a:ext cx="91400" cy="34775"/>
            </a:xfrm>
            <a:custGeom>
              <a:avLst/>
              <a:gdLst/>
              <a:ahLst/>
              <a:cxnLst/>
              <a:rect l="l" t="t" r="r" b="b"/>
              <a:pathLst>
                <a:path w="3656" h="1391" extrusionOk="0">
                  <a:moveTo>
                    <a:pt x="587" y="1"/>
                  </a:moveTo>
                  <a:cubicBezTo>
                    <a:pt x="133" y="1"/>
                    <a:pt x="1" y="677"/>
                    <a:pt x="470" y="821"/>
                  </a:cubicBezTo>
                  <a:lnTo>
                    <a:pt x="489" y="821"/>
                  </a:lnTo>
                  <a:cubicBezTo>
                    <a:pt x="3125" y="1390"/>
                    <a:pt x="3011" y="1390"/>
                    <a:pt x="3087" y="1390"/>
                  </a:cubicBezTo>
                  <a:cubicBezTo>
                    <a:pt x="3580" y="1390"/>
                    <a:pt x="3655" y="670"/>
                    <a:pt x="3181" y="575"/>
                  </a:cubicBezTo>
                  <a:lnTo>
                    <a:pt x="660" y="6"/>
                  </a:lnTo>
                  <a:cubicBezTo>
                    <a:pt x="635" y="2"/>
                    <a:pt x="611" y="1"/>
                    <a:pt x="58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36"/>
            <p:cNvSpPr/>
            <p:nvPr/>
          </p:nvSpPr>
          <p:spPr>
            <a:xfrm>
              <a:off x="4910113" y="4396350"/>
              <a:ext cx="143675" cy="207650"/>
            </a:xfrm>
            <a:custGeom>
              <a:avLst/>
              <a:gdLst/>
              <a:ahLst/>
              <a:cxnLst/>
              <a:rect l="l" t="t" r="r" b="b"/>
              <a:pathLst>
                <a:path w="5747" h="8306" extrusionOk="0">
                  <a:moveTo>
                    <a:pt x="2883" y="906"/>
                  </a:moveTo>
                  <a:cubicBezTo>
                    <a:pt x="3499" y="906"/>
                    <a:pt x="4115" y="1318"/>
                    <a:pt x="4115" y="2143"/>
                  </a:cubicBezTo>
                  <a:lnTo>
                    <a:pt x="4115" y="2541"/>
                  </a:lnTo>
                  <a:lnTo>
                    <a:pt x="1650" y="2541"/>
                  </a:lnTo>
                  <a:lnTo>
                    <a:pt x="1650" y="2143"/>
                  </a:lnTo>
                  <a:cubicBezTo>
                    <a:pt x="1650" y="1318"/>
                    <a:pt x="2267" y="906"/>
                    <a:pt x="2883" y="906"/>
                  </a:cubicBezTo>
                  <a:close/>
                  <a:moveTo>
                    <a:pt x="4931" y="3376"/>
                  </a:moveTo>
                  <a:lnTo>
                    <a:pt x="4931" y="7471"/>
                  </a:lnTo>
                  <a:lnTo>
                    <a:pt x="816" y="7471"/>
                  </a:lnTo>
                  <a:lnTo>
                    <a:pt x="816" y="3376"/>
                  </a:lnTo>
                  <a:close/>
                  <a:moveTo>
                    <a:pt x="2883" y="1"/>
                  </a:moveTo>
                  <a:cubicBezTo>
                    <a:pt x="1707" y="1"/>
                    <a:pt x="778" y="968"/>
                    <a:pt x="816" y="2143"/>
                  </a:cubicBezTo>
                  <a:lnTo>
                    <a:pt x="816" y="2541"/>
                  </a:lnTo>
                  <a:lnTo>
                    <a:pt x="418" y="2541"/>
                  </a:lnTo>
                  <a:cubicBezTo>
                    <a:pt x="190" y="2541"/>
                    <a:pt x="1" y="2731"/>
                    <a:pt x="1" y="2959"/>
                  </a:cubicBezTo>
                  <a:lnTo>
                    <a:pt x="1" y="7889"/>
                  </a:lnTo>
                  <a:cubicBezTo>
                    <a:pt x="1" y="8116"/>
                    <a:pt x="190" y="8306"/>
                    <a:pt x="418" y="8306"/>
                  </a:cubicBezTo>
                  <a:lnTo>
                    <a:pt x="5348" y="8306"/>
                  </a:lnTo>
                  <a:cubicBezTo>
                    <a:pt x="5575" y="8287"/>
                    <a:pt x="5746" y="8116"/>
                    <a:pt x="5746" y="7889"/>
                  </a:cubicBezTo>
                  <a:lnTo>
                    <a:pt x="5746" y="2959"/>
                  </a:lnTo>
                  <a:cubicBezTo>
                    <a:pt x="5746" y="2731"/>
                    <a:pt x="5575" y="2541"/>
                    <a:pt x="5348" y="2541"/>
                  </a:cubicBezTo>
                  <a:lnTo>
                    <a:pt x="4931" y="2541"/>
                  </a:lnTo>
                  <a:lnTo>
                    <a:pt x="4931" y="2143"/>
                  </a:lnTo>
                  <a:cubicBezTo>
                    <a:pt x="4969" y="968"/>
                    <a:pt x="4040" y="1"/>
                    <a:pt x="288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36"/>
            <p:cNvSpPr/>
            <p:nvPr/>
          </p:nvSpPr>
          <p:spPr>
            <a:xfrm>
              <a:off x="4971738" y="4501075"/>
              <a:ext cx="20425" cy="60850"/>
            </a:xfrm>
            <a:custGeom>
              <a:avLst/>
              <a:gdLst/>
              <a:ahLst/>
              <a:cxnLst/>
              <a:rect l="l" t="t" r="r" b="b"/>
              <a:pathLst>
                <a:path w="817" h="2434" extrusionOk="0">
                  <a:moveTo>
                    <a:pt x="387" y="1"/>
                  </a:moveTo>
                  <a:cubicBezTo>
                    <a:pt x="173" y="1"/>
                    <a:pt x="1" y="183"/>
                    <a:pt x="1" y="400"/>
                  </a:cubicBezTo>
                  <a:lnTo>
                    <a:pt x="1" y="2050"/>
                  </a:lnTo>
                  <a:cubicBezTo>
                    <a:pt x="20" y="2306"/>
                    <a:pt x="214" y="2434"/>
                    <a:pt x="408" y="2434"/>
                  </a:cubicBezTo>
                  <a:cubicBezTo>
                    <a:pt x="603" y="2434"/>
                    <a:pt x="797" y="2306"/>
                    <a:pt x="816" y="2050"/>
                  </a:cubicBezTo>
                  <a:lnTo>
                    <a:pt x="816" y="400"/>
                  </a:lnTo>
                  <a:cubicBezTo>
                    <a:pt x="816" y="173"/>
                    <a:pt x="645" y="2"/>
                    <a:pt x="418" y="2"/>
                  </a:cubicBezTo>
                  <a:cubicBezTo>
                    <a:pt x="407" y="1"/>
                    <a:pt x="397" y="1"/>
                    <a:pt x="38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0" name="Google Shape;750;p36"/>
          <p:cNvGrpSpPr/>
          <p:nvPr/>
        </p:nvGrpSpPr>
        <p:grpSpPr>
          <a:xfrm>
            <a:off x="1905005" y="1750813"/>
            <a:ext cx="365750" cy="302447"/>
            <a:chOff x="4667413" y="5261950"/>
            <a:chExt cx="475000" cy="389200"/>
          </a:xfrm>
        </p:grpSpPr>
        <p:sp>
          <p:nvSpPr>
            <p:cNvPr id="751" name="Google Shape;751;p36"/>
            <p:cNvSpPr/>
            <p:nvPr/>
          </p:nvSpPr>
          <p:spPr>
            <a:xfrm>
              <a:off x="5021513" y="5271425"/>
              <a:ext cx="111425" cy="314775"/>
            </a:xfrm>
            <a:custGeom>
              <a:avLst/>
              <a:gdLst/>
              <a:ahLst/>
              <a:cxnLst/>
              <a:rect l="l" t="t" r="r" b="b"/>
              <a:pathLst>
                <a:path w="4457" h="12591" extrusionOk="0">
                  <a:moveTo>
                    <a:pt x="2238" y="0"/>
                  </a:moveTo>
                  <a:cubicBezTo>
                    <a:pt x="1006" y="0"/>
                    <a:pt x="1" y="986"/>
                    <a:pt x="1" y="2219"/>
                  </a:cubicBezTo>
                  <a:lnTo>
                    <a:pt x="1" y="12591"/>
                  </a:lnTo>
                  <a:lnTo>
                    <a:pt x="4457" y="12591"/>
                  </a:lnTo>
                  <a:lnTo>
                    <a:pt x="4457" y="2219"/>
                  </a:lnTo>
                  <a:cubicBezTo>
                    <a:pt x="4457" y="986"/>
                    <a:pt x="3452" y="0"/>
                    <a:pt x="22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36"/>
            <p:cNvSpPr/>
            <p:nvPr/>
          </p:nvSpPr>
          <p:spPr>
            <a:xfrm>
              <a:off x="4677363" y="5326875"/>
              <a:ext cx="454150" cy="315275"/>
            </a:xfrm>
            <a:custGeom>
              <a:avLst/>
              <a:gdLst/>
              <a:ahLst/>
              <a:cxnLst/>
              <a:rect l="l" t="t" r="r" b="b"/>
              <a:pathLst>
                <a:path w="18166" h="12611" extrusionOk="0">
                  <a:moveTo>
                    <a:pt x="740" y="1"/>
                  </a:moveTo>
                  <a:cubicBezTo>
                    <a:pt x="323" y="1"/>
                    <a:pt x="1" y="342"/>
                    <a:pt x="1" y="740"/>
                  </a:cubicBezTo>
                  <a:lnTo>
                    <a:pt x="1" y="11871"/>
                  </a:lnTo>
                  <a:cubicBezTo>
                    <a:pt x="1" y="12269"/>
                    <a:pt x="323" y="12610"/>
                    <a:pt x="740" y="12610"/>
                  </a:cubicBezTo>
                  <a:lnTo>
                    <a:pt x="16004" y="12610"/>
                  </a:lnTo>
                  <a:cubicBezTo>
                    <a:pt x="17199" y="12572"/>
                    <a:pt x="18166" y="11586"/>
                    <a:pt x="18166" y="10373"/>
                  </a:cubicBezTo>
                  <a:cubicBezTo>
                    <a:pt x="18166" y="9178"/>
                    <a:pt x="17199" y="8192"/>
                    <a:pt x="16004" y="8154"/>
                  </a:cubicBezTo>
                  <a:cubicBezTo>
                    <a:pt x="14772" y="8154"/>
                    <a:pt x="13767" y="9159"/>
                    <a:pt x="13767" y="10392"/>
                  </a:cubicBezTo>
                  <a:lnTo>
                    <a:pt x="1376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36"/>
            <p:cNvSpPr/>
            <p:nvPr/>
          </p:nvSpPr>
          <p:spPr>
            <a:xfrm>
              <a:off x="5058488" y="5567700"/>
              <a:ext cx="43650" cy="37325"/>
            </a:xfrm>
            <a:custGeom>
              <a:avLst/>
              <a:gdLst/>
              <a:ahLst/>
              <a:cxnLst/>
              <a:rect l="l" t="t" r="r" b="b"/>
              <a:pathLst>
                <a:path w="1746" h="1493" extrusionOk="0">
                  <a:moveTo>
                    <a:pt x="759" y="0"/>
                  </a:moveTo>
                  <a:cubicBezTo>
                    <a:pt x="342" y="0"/>
                    <a:pt x="1" y="342"/>
                    <a:pt x="1" y="759"/>
                  </a:cubicBezTo>
                  <a:cubicBezTo>
                    <a:pt x="1" y="1195"/>
                    <a:pt x="374" y="1492"/>
                    <a:pt x="756" y="1492"/>
                  </a:cubicBezTo>
                  <a:cubicBezTo>
                    <a:pt x="939" y="1492"/>
                    <a:pt x="1124" y="1424"/>
                    <a:pt x="1271" y="1271"/>
                  </a:cubicBezTo>
                  <a:cubicBezTo>
                    <a:pt x="1745" y="816"/>
                    <a:pt x="1404" y="0"/>
                    <a:pt x="7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36"/>
            <p:cNvSpPr/>
            <p:nvPr/>
          </p:nvSpPr>
          <p:spPr>
            <a:xfrm>
              <a:off x="4728563" y="5382350"/>
              <a:ext cx="64975" cy="55675"/>
            </a:xfrm>
            <a:custGeom>
              <a:avLst/>
              <a:gdLst/>
              <a:ahLst/>
              <a:cxnLst/>
              <a:rect l="l" t="t" r="r" b="b"/>
              <a:pathLst>
                <a:path w="2599" h="2227" extrusionOk="0">
                  <a:moveTo>
                    <a:pt x="1499" y="0"/>
                  </a:moveTo>
                  <a:cubicBezTo>
                    <a:pt x="513" y="0"/>
                    <a:pt x="1" y="1195"/>
                    <a:pt x="702" y="1897"/>
                  </a:cubicBezTo>
                  <a:cubicBezTo>
                    <a:pt x="930" y="2124"/>
                    <a:pt x="1210" y="2226"/>
                    <a:pt x="1483" y="2226"/>
                  </a:cubicBezTo>
                  <a:cubicBezTo>
                    <a:pt x="2053" y="2226"/>
                    <a:pt x="2598" y="1785"/>
                    <a:pt x="2598" y="1119"/>
                  </a:cubicBezTo>
                  <a:cubicBezTo>
                    <a:pt x="2598" y="512"/>
                    <a:pt x="2105" y="0"/>
                    <a:pt x="149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36"/>
            <p:cNvSpPr/>
            <p:nvPr/>
          </p:nvSpPr>
          <p:spPr>
            <a:xfrm>
              <a:off x="5083138" y="5465775"/>
              <a:ext cx="21825" cy="18750"/>
            </a:xfrm>
            <a:custGeom>
              <a:avLst/>
              <a:gdLst/>
              <a:ahLst/>
              <a:cxnLst/>
              <a:rect l="l" t="t" r="r" b="b"/>
              <a:pathLst>
                <a:path w="873" h="750" extrusionOk="0">
                  <a:moveTo>
                    <a:pt x="513" y="1"/>
                  </a:moveTo>
                  <a:cubicBezTo>
                    <a:pt x="171" y="1"/>
                    <a:pt x="1" y="399"/>
                    <a:pt x="247" y="645"/>
                  </a:cubicBezTo>
                  <a:cubicBezTo>
                    <a:pt x="319" y="717"/>
                    <a:pt x="409" y="749"/>
                    <a:pt x="497" y="749"/>
                  </a:cubicBezTo>
                  <a:cubicBezTo>
                    <a:pt x="687" y="749"/>
                    <a:pt x="873" y="600"/>
                    <a:pt x="873" y="380"/>
                  </a:cubicBezTo>
                  <a:cubicBezTo>
                    <a:pt x="873" y="171"/>
                    <a:pt x="702" y="1"/>
                    <a:pt x="51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36"/>
            <p:cNvSpPr/>
            <p:nvPr/>
          </p:nvSpPr>
          <p:spPr>
            <a:xfrm>
              <a:off x="5040013" y="5558700"/>
              <a:ext cx="64950" cy="55650"/>
            </a:xfrm>
            <a:custGeom>
              <a:avLst/>
              <a:gdLst/>
              <a:ahLst/>
              <a:cxnLst/>
              <a:rect l="l" t="t" r="r" b="b"/>
              <a:pathLst>
                <a:path w="2598" h="2226" extrusionOk="0">
                  <a:moveTo>
                    <a:pt x="1474" y="731"/>
                  </a:moveTo>
                  <a:cubicBezTo>
                    <a:pt x="1671" y="731"/>
                    <a:pt x="1858" y="885"/>
                    <a:pt x="1858" y="1119"/>
                  </a:cubicBezTo>
                  <a:cubicBezTo>
                    <a:pt x="1858" y="1308"/>
                    <a:pt x="1688" y="1479"/>
                    <a:pt x="1498" y="1479"/>
                  </a:cubicBezTo>
                  <a:cubicBezTo>
                    <a:pt x="1157" y="1479"/>
                    <a:pt x="986" y="1081"/>
                    <a:pt x="1214" y="834"/>
                  </a:cubicBezTo>
                  <a:cubicBezTo>
                    <a:pt x="1291" y="763"/>
                    <a:pt x="1383" y="731"/>
                    <a:pt x="1474" y="731"/>
                  </a:cubicBezTo>
                  <a:close/>
                  <a:moveTo>
                    <a:pt x="1498" y="0"/>
                  </a:moveTo>
                  <a:cubicBezTo>
                    <a:pt x="493" y="0"/>
                    <a:pt x="0" y="1195"/>
                    <a:pt x="702" y="1896"/>
                  </a:cubicBezTo>
                  <a:cubicBezTo>
                    <a:pt x="930" y="2124"/>
                    <a:pt x="1209" y="2226"/>
                    <a:pt x="1483" y="2226"/>
                  </a:cubicBezTo>
                  <a:cubicBezTo>
                    <a:pt x="2053" y="2226"/>
                    <a:pt x="2598" y="1785"/>
                    <a:pt x="2598" y="1119"/>
                  </a:cubicBezTo>
                  <a:cubicBezTo>
                    <a:pt x="2598" y="493"/>
                    <a:pt x="2105" y="0"/>
                    <a:pt x="149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36"/>
            <p:cNvSpPr/>
            <p:nvPr/>
          </p:nvSpPr>
          <p:spPr>
            <a:xfrm>
              <a:off x="4667413" y="5261950"/>
              <a:ext cx="475000" cy="389200"/>
            </a:xfrm>
            <a:custGeom>
              <a:avLst/>
              <a:gdLst/>
              <a:ahLst/>
              <a:cxnLst/>
              <a:rect l="l" t="t" r="r" b="b"/>
              <a:pathLst>
                <a:path w="19000" h="15568" extrusionOk="0">
                  <a:moveTo>
                    <a:pt x="16402" y="740"/>
                  </a:moveTo>
                  <a:cubicBezTo>
                    <a:pt x="17407" y="740"/>
                    <a:pt x="18241" y="1574"/>
                    <a:pt x="18241" y="2598"/>
                  </a:cubicBezTo>
                  <a:lnTo>
                    <a:pt x="18241" y="11168"/>
                  </a:lnTo>
                  <a:cubicBezTo>
                    <a:pt x="17739" y="10647"/>
                    <a:pt x="17066" y="10386"/>
                    <a:pt x="16393" y="10386"/>
                  </a:cubicBezTo>
                  <a:cubicBezTo>
                    <a:pt x="15720" y="10386"/>
                    <a:pt x="15046" y="10647"/>
                    <a:pt x="14544" y="11168"/>
                  </a:cubicBezTo>
                  <a:lnTo>
                    <a:pt x="14544" y="2598"/>
                  </a:lnTo>
                  <a:cubicBezTo>
                    <a:pt x="14544" y="1574"/>
                    <a:pt x="15378" y="740"/>
                    <a:pt x="16402" y="740"/>
                  </a:cubicBezTo>
                  <a:close/>
                  <a:moveTo>
                    <a:pt x="13804" y="2977"/>
                  </a:moveTo>
                  <a:lnTo>
                    <a:pt x="13804" y="12970"/>
                  </a:lnTo>
                  <a:cubicBezTo>
                    <a:pt x="13804" y="13671"/>
                    <a:pt x="14089" y="14354"/>
                    <a:pt x="14582" y="14828"/>
                  </a:cubicBezTo>
                  <a:lnTo>
                    <a:pt x="1119" y="14828"/>
                  </a:lnTo>
                  <a:cubicBezTo>
                    <a:pt x="911" y="14828"/>
                    <a:pt x="759" y="14657"/>
                    <a:pt x="759" y="14468"/>
                  </a:cubicBezTo>
                  <a:lnTo>
                    <a:pt x="759" y="3337"/>
                  </a:lnTo>
                  <a:cubicBezTo>
                    <a:pt x="759" y="3129"/>
                    <a:pt x="911" y="2977"/>
                    <a:pt x="1119" y="2977"/>
                  </a:cubicBezTo>
                  <a:close/>
                  <a:moveTo>
                    <a:pt x="16374" y="11120"/>
                  </a:moveTo>
                  <a:cubicBezTo>
                    <a:pt x="17329" y="11120"/>
                    <a:pt x="18241" y="11859"/>
                    <a:pt x="18241" y="12989"/>
                  </a:cubicBezTo>
                  <a:cubicBezTo>
                    <a:pt x="18241" y="13994"/>
                    <a:pt x="17407" y="14828"/>
                    <a:pt x="16402" y="14828"/>
                  </a:cubicBezTo>
                  <a:cubicBezTo>
                    <a:pt x="14734" y="14828"/>
                    <a:pt x="13918" y="12837"/>
                    <a:pt x="15075" y="11661"/>
                  </a:cubicBezTo>
                  <a:cubicBezTo>
                    <a:pt x="15454" y="11288"/>
                    <a:pt x="15919" y="11120"/>
                    <a:pt x="16374" y="11120"/>
                  </a:cubicBezTo>
                  <a:close/>
                  <a:moveTo>
                    <a:pt x="16402" y="0"/>
                  </a:moveTo>
                  <a:cubicBezTo>
                    <a:pt x="15113" y="19"/>
                    <a:pt x="14013" y="948"/>
                    <a:pt x="13823" y="2238"/>
                  </a:cubicBezTo>
                  <a:lnTo>
                    <a:pt x="1119" y="2238"/>
                  </a:lnTo>
                  <a:cubicBezTo>
                    <a:pt x="512" y="2238"/>
                    <a:pt x="1" y="2731"/>
                    <a:pt x="1" y="3337"/>
                  </a:cubicBezTo>
                  <a:lnTo>
                    <a:pt x="1" y="14468"/>
                  </a:lnTo>
                  <a:cubicBezTo>
                    <a:pt x="1" y="15075"/>
                    <a:pt x="512" y="15568"/>
                    <a:pt x="1119" y="15568"/>
                  </a:cubicBezTo>
                  <a:lnTo>
                    <a:pt x="16383" y="15568"/>
                  </a:lnTo>
                  <a:cubicBezTo>
                    <a:pt x="17824" y="15568"/>
                    <a:pt x="19000" y="14411"/>
                    <a:pt x="19000" y="12989"/>
                  </a:cubicBezTo>
                  <a:lnTo>
                    <a:pt x="19000" y="2598"/>
                  </a:lnTo>
                  <a:cubicBezTo>
                    <a:pt x="19000" y="1157"/>
                    <a:pt x="17824" y="0"/>
                    <a:pt x="1640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36"/>
            <p:cNvSpPr/>
            <p:nvPr/>
          </p:nvSpPr>
          <p:spPr>
            <a:xfrm>
              <a:off x="4714513" y="5372850"/>
              <a:ext cx="143950" cy="219400"/>
            </a:xfrm>
            <a:custGeom>
              <a:avLst/>
              <a:gdLst/>
              <a:ahLst/>
              <a:cxnLst/>
              <a:rect l="l" t="t" r="r" b="b"/>
              <a:pathLst>
                <a:path w="5758" h="8776" extrusionOk="0">
                  <a:moveTo>
                    <a:pt x="2037" y="756"/>
                  </a:moveTo>
                  <a:cubicBezTo>
                    <a:pt x="2415" y="756"/>
                    <a:pt x="2781" y="1049"/>
                    <a:pt x="2781" y="1499"/>
                  </a:cubicBezTo>
                  <a:cubicBezTo>
                    <a:pt x="2781" y="1916"/>
                    <a:pt x="2459" y="2239"/>
                    <a:pt x="2042" y="2239"/>
                  </a:cubicBezTo>
                  <a:cubicBezTo>
                    <a:pt x="1378" y="2239"/>
                    <a:pt x="1056" y="1442"/>
                    <a:pt x="1530" y="968"/>
                  </a:cubicBezTo>
                  <a:cubicBezTo>
                    <a:pt x="1676" y="822"/>
                    <a:pt x="1858" y="756"/>
                    <a:pt x="2037" y="756"/>
                  </a:cubicBezTo>
                  <a:close/>
                  <a:moveTo>
                    <a:pt x="2038" y="1"/>
                  </a:moveTo>
                  <a:cubicBezTo>
                    <a:pt x="1681" y="1"/>
                    <a:pt x="1313" y="137"/>
                    <a:pt x="999" y="456"/>
                  </a:cubicBezTo>
                  <a:cubicBezTo>
                    <a:pt x="1" y="1485"/>
                    <a:pt x="875" y="3002"/>
                    <a:pt x="2040" y="3002"/>
                  </a:cubicBezTo>
                  <a:cubicBezTo>
                    <a:pt x="2291" y="3002"/>
                    <a:pt x="2556" y="2931"/>
                    <a:pt x="2819" y="2770"/>
                  </a:cubicBezTo>
                  <a:lnTo>
                    <a:pt x="3179" y="4192"/>
                  </a:lnTo>
                  <a:cubicBezTo>
                    <a:pt x="3201" y="4352"/>
                    <a:pt x="3335" y="4420"/>
                    <a:pt x="3484" y="4420"/>
                  </a:cubicBezTo>
                  <a:cubicBezTo>
                    <a:pt x="3721" y="4420"/>
                    <a:pt x="3993" y="4247"/>
                    <a:pt x="3900" y="4002"/>
                  </a:cubicBezTo>
                  <a:lnTo>
                    <a:pt x="3767" y="3509"/>
                  </a:lnTo>
                  <a:lnTo>
                    <a:pt x="3767" y="3509"/>
                  </a:lnTo>
                  <a:cubicBezTo>
                    <a:pt x="5019" y="4647"/>
                    <a:pt x="5019" y="6050"/>
                    <a:pt x="5019" y="8174"/>
                  </a:cubicBezTo>
                  <a:lnTo>
                    <a:pt x="5019" y="8420"/>
                  </a:lnTo>
                  <a:cubicBezTo>
                    <a:pt x="5019" y="8657"/>
                    <a:pt x="5203" y="8776"/>
                    <a:pt x="5388" y="8776"/>
                  </a:cubicBezTo>
                  <a:cubicBezTo>
                    <a:pt x="5573" y="8776"/>
                    <a:pt x="5758" y="8657"/>
                    <a:pt x="5758" y="8420"/>
                  </a:cubicBezTo>
                  <a:lnTo>
                    <a:pt x="5758" y="8174"/>
                  </a:lnTo>
                  <a:cubicBezTo>
                    <a:pt x="5758" y="5993"/>
                    <a:pt x="5758" y="4324"/>
                    <a:pt x="4298" y="2997"/>
                  </a:cubicBezTo>
                  <a:lnTo>
                    <a:pt x="4298" y="2978"/>
                  </a:lnTo>
                  <a:lnTo>
                    <a:pt x="4639" y="2978"/>
                  </a:lnTo>
                  <a:cubicBezTo>
                    <a:pt x="4657" y="2980"/>
                    <a:pt x="4674" y="2981"/>
                    <a:pt x="4690" y="2981"/>
                  </a:cubicBezTo>
                  <a:cubicBezTo>
                    <a:pt x="5159" y="2981"/>
                    <a:pt x="5153" y="2237"/>
                    <a:pt x="4674" y="2237"/>
                  </a:cubicBezTo>
                  <a:cubicBezTo>
                    <a:pt x="4663" y="2237"/>
                    <a:pt x="4651" y="2238"/>
                    <a:pt x="4639" y="2239"/>
                  </a:cubicBezTo>
                  <a:lnTo>
                    <a:pt x="3350" y="2239"/>
                  </a:lnTo>
                  <a:cubicBezTo>
                    <a:pt x="3996" y="1115"/>
                    <a:pt x="3060" y="1"/>
                    <a:pt x="203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36"/>
            <p:cNvSpPr/>
            <p:nvPr/>
          </p:nvSpPr>
          <p:spPr>
            <a:xfrm>
              <a:off x="4891663" y="5373175"/>
              <a:ext cx="81950" cy="74525"/>
            </a:xfrm>
            <a:custGeom>
              <a:avLst/>
              <a:gdLst/>
              <a:ahLst/>
              <a:cxnLst/>
              <a:rect l="l" t="t" r="r" b="b"/>
              <a:pathLst>
                <a:path w="3278" h="2981" extrusionOk="0">
                  <a:moveTo>
                    <a:pt x="529" y="1"/>
                  </a:moveTo>
                  <a:cubicBezTo>
                    <a:pt x="241" y="1"/>
                    <a:pt x="4" y="372"/>
                    <a:pt x="265" y="633"/>
                  </a:cubicBezTo>
                  <a:lnTo>
                    <a:pt x="1118" y="1486"/>
                  </a:lnTo>
                  <a:lnTo>
                    <a:pt x="265" y="2339"/>
                  </a:lnTo>
                  <a:cubicBezTo>
                    <a:pt x="1" y="2603"/>
                    <a:pt x="247" y="2980"/>
                    <a:pt x="539" y="2980"/>
                  </a:cubicBezTo>
                  <a:cubicBezTo>
                    <a:pt x="624" y="2980"/>
                    <a:pt x="714" y="2948"/>
                    <a:pt x="796" y="2870"/>
                  </a:cubicBezTo>
                  <a:lnTo>
                    <a:pt x="1649" y="2017"/>
                  </a:lnTo>
                  <a:lnTo>
                    <a:pt x="2483" y="2870"/>
                  </a:lnTo>
                  <a:cubicBezTo>
                    <a:pt x="2565" y="2948"/>
                    <a:pt x="2655" y="2980"/>
                    <a:pt x="2740" y="2980"/>
                  </a:cubicBezTo>
                  <a:cubicBezTo>
                    <a:pt x="3032" y="2980"/>
                    <a:pt x="3278" y="2603"/>
                    <a:pt x="3014" y="2339"/>
                  </a:cubicBezTo>
                  <a:lnTo>
                    <a:pt x="2161" y="1486"/>
                  </a:lnTo>
                  <a:lnTo>
                    <a:pt x="3014" y="633"/>
                  </a:lnTo>
                  <a:cubicBezTo>
                    <a:pt x="3166" y="500"/>
                    <a:pt x="3166" y="254"/>
                    <a:pt x="3014" y="121"/>
                  </a:cubicBezTo>
                  <a:cubicBezTo>
                    <a:pt x="2938" y="45"/>
                    <a:pt x="2844" y="7"/>
                    <a:pt x="2749" y="7"/>
                  </a:cubicBezTo>
                  <a:cubicBezTo>
                    <a:pt x="2654" y="7"/>
                    <a:pt x="2559" y="45"/>
                    <a:pt x="2483" y="121"/>
                  </a:cubicBezTo>
                  <a:lnTo>
                    <a:pt x="1649" y="955"/>
                  </a:lnTo>
                  <a:lnTo>
                    <a:pt x="796" y="121"/>
                  </a:lnTo>
                  <a:cubicBezTo>
                    <a:pt x="711" y="36"/>
                    <a:pt x="617" y="1"/>
                    <a:pt x="52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36"/>
            <p:cNvSpPr/>
            <p:nvPr/>
          </p:nvSpPr>
          <p:spPr>
            <a:xfrm>
              <a:off x="4891663" y="5521325"/>
              <a:ext cx="81875" cy="74525"/>
            </a:xfrm>
            <a:custGeom>
              <a:avLst/>
              <a:gdLst/>
              <a:ahLst/>
              <a:cxnLst/>
              <a:rect l="l" t="t" r="r" b="b"/>
              <a:pathLst>
                <a:path w="3275" h="2981" extrusionOk="0">
                  <a:moveTo>
                    <a:pt x="539" y="1"/>
                  </a:moveTo>
                  <a:cubicBezTo>
                    <a:pt x="247" y="1"/>
                    <a:pt x="1" y="378"/>
                    <a:pt x="265" y="642"/>
                  </a:cubicBezTo>
                  <a:lnTo>
                    <a:pt x="1118" y="1495"/>
                  </a:lnTo>
                  <a:lnTo>
                    <a:pt x="265" y="2348"/>
                  </a:lnTo>
                  <a:cubicBezTo>
                    <a:pt x="4" y="2609"/>
                    <a:pt x="241" y="2981"/>
                    <a:pt x="529" y="2981"/>
                  </a:cubicBezTo>
                  <a:cubicBezTo>
                    <a:pt x="617" y="2981"/>
                    <a:pt x="711" y="2945"/>
                    <a:pt x="796" y="2860"/>
                  </a:cubicBezTo>
                  <a:lnTo>
                    <a:pt x="1649" y="2026"/>
                  </a:lnTo>
                  <a:lnTo>
                    <a:pt x="2483" y="2860"/>
                  </a:lnTo>
                  <a:cubicBezTo>
                    <a:pt x="2568" y="2945"/>
                    <a:pt x="2662" y="2981"/>
                    <a:pt x="2750" y="2981"/>
                  </a:cubicBezTo>
                  <a:cubicBezTo>
                    <a:pt x="3038" y="2981"/>
                    <a:pt x="3275" y="2609"/>
                    <a:pt x="3014" y="2348"/>
                  </a:cubicBezTo>
                  <a:lnTo>
                    <a:pt x="2161" y="1495"/>
                  </a:lnTo>
                  <a:lnTo>
                    <a:pt x="3014" y="642"/>
                  </a:lnTo>
                  <a:cubicBezTo>
                    <a:pt x="3166" y="490"/>
                    <a:pt x="3166" y="263"/>
                    <a:pt x="3014" y="111"/>
                  </a:cubicBezTo>
                  <a:cubicBezTo>
                    <a:pt x="2938" y="44"/>
                    <a:pt x="2844" y="11"/>
                    <a:pt x="2749" y="11"/>
                  </a:cubicBezTo>
                  <a:cubicBezTo>
                    <a:pt x="2654" y="11"/>
                    <a:pt x="2559" y="44"/>
                    <a:pt x="2483" y="111"/>
                  </a:cubicBezTo>
                  <a:lnTo>
                    <a:pt x="1649" y="964"/>
                  </a:lnTo>
                  <a:lnTo>
                    <a:pt x="796" y="111"/>
                  </a:lnTo>
                  <a:cubicBezTo>
                    <a:pt x="714" y="33"/>
                    <a:pt x="624" y="1"/>
                    <a:pt x="53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36"/>
            <p:cNvSpPr/>
            <p:nvPr/>
          </p:nvSpPr>
          <p:spPr>
            <a:xfrm>
              <a:off x="4724813" y="5521325"/>
              <a:ext cx="82250" cy="74525"/>
            </a:xfrm>
            <a:custGeom>
              <a:avLst/>
              <a:gdLst/>
              <a:ahLst/>
              <a:cxnLst/>
              <a:rect l="l" t="t" r="r" b="b"/>
              <a:pathLst>
                <a:path w="3290" h="2981" extrusionOk="0">
                  <a:moveTo>
                    <a:pt x="546" y="1"/>
                  </a:moveTo>
                  <a:cubicBezTo>
                    <a:pt x="258" y="1"/>
                    <a:pt x="0" y="378"/>
                    <a:pt x="264" y="642"/>
                  </a:cubicBezTo>
                  <a:lnTo>
                    <a:pt x="1118" y="1495"/>
                  </a:lnTo>
                  <a:lnTo>
                    <a:pt x="264" y="2348"/>
                  </a:lnTo>
                  <a:cubicBezTo>
                    <a:pt x="4" y="2609"/>
                    <a:pt x="252" y="2981"/>
                    <a:pt x="536" y="2981"/>
                  </a:cubicBezTo>
                  <a:cubicBezTo>
                    <a:pt x="624" y="2981"/>
                    <a:pt x="715" y="2945"/>
                    <a:pt x="795" y="2860"/>
                  </a:cubicBezTo>
                  <a:lnTo>
                    <a:pt x="1649" y="2026"/>
                  </a:lnTo>
                  <a:lnTo>
                    <a:pt x="2502" y="2860"/>
                  </a:lnTo>
                  <a:cubicBezTo>
                    <a:pt x="2582" y="2945"/>
                    <a:pt x="2673" y="2981"/>
                    <a:pt x="2761" y="2981"/>
                  </a:cubicBezTo>
                  <a:cubicBezTo>
                    <a:pt x="3044" y="2981"/>
                    <a:pt x="3289" y="2609"/>
                    <a:pt x="3014" y="2348"/>
                  </a:cubicBezTo>
                  <a:lnTo>
                    <a:pt x="2179" y="1495"/>
                  </a:lnTo>
                  <a:lnTo>
                    <a:pt x="3014" y="642"/>
                  </a:lnTo>
                  <a:cubicBezTo>
                    <a:pt x="3165" y="490"/>
                    <a:pt x="3165" y="263"/>
                    <a:pt x="3014" y="111"/>
                  </a:cubicBezTo>
                  <a:cubicBezTo>
                    <a:pt x="2947" y="44"/>
                    <a:pt x="2853" y="11"/>
                    <a:pt x="2758" y="11"/>
                  </a:cubicBezTo>
                  <a:cubicBezTo>
                    <a:pt x="2663" y="11"/>
                    <a:pt x="2568" y="44"/>
                    <a:pt x="2502" y="111"/>
                  </a:cubicBezTo>
                  <a:lnTo>
                    <a:pt x="1649" y="964"/>
                  </a:lnTo>
                  <a:lnTo>
                    <a:pt x="795" y="111"/>
                  </a:lnTo>
                  <a:cubicBezTo>
                    <a:pt x="718" y="33"/>
                    <a:pt x="630" y="1"/>
                    <a:pt x="54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36"/>
            <p:cNvSpPr/>
            <p:nvPr/>
          </p:nvSpPr>
          <p:spPr>
            <a:xfrm>
              <a:off x="5086463" y="5336375"/>
              <a:ext cx="18500" cy="110475"/>
            </a:xfrm>
            <a:custGeom>
              <a:avLst/>
              <a:gdLst/>
              <a:ahLst/>
              <a:cxnLst/>
              <a:rect l="l" t="t" r="r" b="b"/>
              <a:pathLst>
                <a:path w="740" h="4419" extrusionOk="0">
                  <a:moveTo>
                    <a:pt x="380" y="0"/>
                  </a:moveTo>
                  <a:cubicBezTo>
                    <a:pt x="171" y="0"/>
                    <a:pt x="0" y="152"/>
                    <a:pt x="0" y="360"/>
                  </a:cubicBezTo>
                  <a:lnTo>
                    <a:pt x="0" y="4077"/>
                  </a:lnTo>
                  <a:cubicBezTo>
                    <a:pt x="19" y="4304"/>
                    <a:pt x="195" y="4418"/>
                    <a:pt x="370" y="4418"/>
                  </a:cubicBezTo>
                  <a:cubicBezTo>
                    <a:pt x="546" y="4418"/>
                    <a:pt x="721" y="4304"/>
                    <a:pt x="740" y="4077"/>
                  </a:cubicBezTo>
                  <a:lnTo>
                    <a:pt x="740" y="360"/>
                  </a:lnTo>
                  <a:cubicBezTo>
                    <a:pt x="740" y="152"/>
                    <a:pt x="569" y="0"/>
                    <a:pt x="38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3" name="Google Shape;763;p36"/>
          <p:cNvGrpSpPr/>
          <p:nvPr/>
        </p:nvGrpSpPr>
        <p:grpSpPr>
          <a:xfrm>
            <a:off x="1771663" y="1671650"/>
            <a:ext cx="578325" cy="487500"/>
            <a:chOff x="1665363" y="1706700"/>
            <a:chExt cx="578325" cy="487500"/>
          </a:xfrm>
        </p:grpSpPr>
        <p:sp>
          <p:nvSpPr>
            <p:cNvPr id="764" name="Google Shape;764;p36"/>
            <p:cNvSpPr/>
            <p:nvPr/>
          </p:nvSpPr>
          <p:spPr>
            <a:xfrm flipH="1">
              <a:off x="2174988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36"/>
            <p:cNvSpPr/>
            <p:nvPr/>
          </p:nvSpPr>
          <p:spPr>
            <a:xfrm>
              <a:off x="1665363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6" name="Google Shape;766;p36"/>
          <p:cNvGrpSpPr/>
          <p:nvPr/>
        </p:nvGrpSpPr>
        <p:grpSpPr>
          <a:xfrm>
            <a:off x="4871175" y="1671650"/>
            <a:ext cx="578325" cy="487500"/>
            <a:chOff x="4764875" y="1706700"/>
            <a:chExt cx="578325" cy="487500"/>
          </a:xfrm>
        </p:grpSpPr>
        <p:sp>
          <p:nvSpPr>
            <p:cNvPr id="767" name="Google Shape;767;p36"/>
            <p:cNvSpPr/>
            <p:nvPr/>
          </p:nvSpPr>
          <p:spPr>
            <a:xfrm flipH="1">
              <a:off x="5274500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36"/>
            <p:cNvSpPr/>
            <p:nvPr/>
          </p:nvSpPr>
          <p:spPr>
            <a:xfrm>
              <a:off x="4764875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9" name="Google Shape;769;p36"/>
          <p:cNvGrpSpPr/>
          <p:nvPr/>
        </p:nvGrpSpPr>
        <p:grpSpPr>
          <a:xfrm>
            <a:off x="4895054" y="3303277"/>
            <a:ext cx="578325" cy="487500"/>
            <a:chOff x="5198688" y="3289450"/>
            <a:chExt cx="578325" cy="487500"/>
          </a:xfrm>
        </p:grpSpPr>
        <p:sp>
          <p:nvSpPr>
            <p:cNvPr id="770" name="Google Shape;770;p36"/>
            <p:cNvSpPr/>
            <p:nvPr/>
          </p:nvSpPr>
          <p:spPr>
            <a:xfrm flipH="1">
              <a:off x="5708313" y="328945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36"/>
            <p:cNvSpPr/>
            <p:nvPr/>
          </p:nvSpPr>
          <p:spPr>
            <a:xfrm>
              <a:off x="5198688" y="328945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2" name="Google Shape;772;p36"/>
          <p:cNvGrpSpPr/>
          <p:nvPr/>
        </p:nvGrpSpPr>
        <p:grpSpPr>
          <a:xfrm>
            <a:off x="1778801" y="3283518"/>
            <a:ext cx="578325" cy="487500"/>
            <a:chOff x="2099175" y="3289450"/>
            <a:chExt cx="578325" cy="487500"/>
          </a:xfrm>
        </p:grpSpPr>
        <p:sp>
          <p:nvSpPr>
            <p:cNvPr id="773" name="Google Shape;773;p36"/>
            <p:cNvSpPr/>
            <p:nvPr/>
          </p:nvSpPr>
          <p:spPr>
            <a:xfrm flipH="1">
              <a:off x="2608800" y="328945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36"/>
            <p:cNvSpPr/>
            <p:nvPr/>
          </p:nvSpPr>
          <p:spPr>
            <a:xfrm>
              <a:off x="2099175" y="328945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5" name="Google Shape;775;p36"/>
          <p:cNvSpPr txBox="1">
            <a:spLocks noGrp="1"/>
          </p:cNvSpPr>
          <p:nvPr>
            <p:ph type="subTitle" idx="2"/>
          </p:nvPr>
        </p:nvSpPr>
        <p:spPr>
          <a:xfrm>
            <a:off x="710125" y="4694725"/>
            <a:ext cx="48651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3"/>
                </a:solidFill>
              </a:rPr>
              <a:t>Programming Language</a:t>
            </a:r>
            <a:endParaRPr sz="1400">
              <a:solidFill>
                <a:schemeClr val="accent3"/>
              </a:solidFill>
            </a:endParaRPr>
          </a:p>
        </p:txBody>
      </p:sp>
      <p:sp>
        <p:nvSpPr>
          <p:cNvPr id="776" name="Google Shape;776;p36"/>
          <p:cNvSpPr txBox="1">
            <a:spLocks noGrp="1"/>
          </p:cNvSpPr>
          <p:nvPr>
            <p:ph type="subTitle" idx="2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3"/>
                </a:solidFill>
              </a:rPr>
              <a:t>forbeginners.html</a:t>
            </a:r>
            <a:endParaRPr sz="1400">
              <a:solidFill>
                <a:schemeClr val="accent3"/>
              </a:solidFill>
            </a:endParaRPr>
          </a:p>
        </p:txBody>
      </p:sp>
      <p:sp>
        <p:nvSpPr>
          <p:cNvPr id="777" name="Google Shape;777;p36"/>
          <p:cNvSpPr txBox="1">
            <a:spLocks noGrp="1"/>
          </p:cNvSpPr>
          <p:nvPr>
            <p:ph type="subTitle" idx="2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3"/>
                </a:solidFill>
              </a:rPr>
              <a:t>workshop.css</a:t>
            </a:r>
            <a:endParaRPr sz="1400">
              <a:solidFill>
                <a:schemeClr val="accent3"/>
              </a:solidFill>
            </a:endParaRPr>
          </a:p>
        </p:txBody>
      </p:sp>
      <p:grpSp>
        <p:nvGrpSpPr>
          <p:cNvPr id="68" name="Google Shape;2763;p50">
            <a:extLst>
              <a:ext uri="{FF2B5EF4-FFF2-40B4-BE49-F238E27FC236}">
                <a16:creationId xmlns:a16="http://schemas.microsoft.com/office/drawing/2014/main" id="{260193A9-1B4D-4E02-B6DE-BEB041D669B8}"/>
              </a:ext>
            </a:extLst>
          </p:cNvPr>
          <p:cNvGrpSpPr/>
          <p:nvPr/>
        </p:nvGrpSpPr>
        <p:grpSpPr>
          <a:xfrm>
            <a:off x="1867739" y="3325271"/>
            <a:ext cx="365776" cy="365763"/>
            <a:chOff x="4193363" y="2293000"/>
            <a:chExt cx="381175" cy="380725"/>
          </a:xfrm>
        </p:grpSpPr>
        <p:sp>
          <p:nvSpPr>
            <p:cNvPr id="69" name="Google Shape;2764;p50">
              <a:extLst>
                <a:ext uri="{FF2B5EF4-FFF2-40B4-BE49-F238E27FC236}">
                  <a16:creationId xmlns:a16="http://schemas.microsoft.com/office/drawing/2014/main" id="{95CFA090-0F02-4133-A11F-D11DB9B3CC2A}"/>
                </a:ext>
              </a:extLst>
            </p:cNvPr>
            <p:cNvSpPr/>
            <p:nvPr/>
          </p:nvSpPr>
          <p:spPr>
            <a:xfrm>
              <a:off x="4537538" y="2636725"/>
              <a:ext cx="29400" cy="29425"/>
            </a:xfrm>
            <a:custGeom>
              <a:avLst/>
              <a:gdLst/>
              <a:ahLst/>
              <a:cxnLst/>
              <a:rect l="l" t="t" r="r" b="b"/>
              <a:pathLst>
                <a:path w="1176" h="1177" extrusionOk="0">
                  <a:moveTo>
                    <a:pt x="0" y="1"/>
                  </a:moveTo>
                  <a:lnTo>
                    <a:pt x="0" y="1176"/>
                  </a:lnTo>
                  <a:lnTo>
                    <a:pt x="1176" y="1176"/>
                  </a:lnTo>
                  <a:lnTo>
                    <a:pt x="117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2765;p50">
              <a:extLst>
                <a:ext uri="{FF2B5EF4-FFF2-40B4-BE49-F238E27FC236}">
                  <a16:creationId xmlns:a16="http://schemas.microsoft.com/office/drawing/2014/main" id="{96B148A1-886A-4A4B-80AD-360256EF935F}"/>
                </a:ext>
              </a:extLst>
            </p:cNvPr>
            <p:cNvSpPr/>
            <p:nvPr/>
          </p:nvSpPr>
          <p:spPr>
            <a:xfrm>
              <a:off x="4537538" y="2468450"/>
              <a:ext cx="29400" cy="29400"/>
            </a:xfrm>
            <a:custGeom>
              <a:avLst/>
              <a:gdLst/>
              <a:ahLst/>
              <a:cxnLst/>
              <a:rect l="l" t="t" r="r" b="b"/>
              <a:pathLst>
                <a:path w="1176" h="1176" extrusionOk="0">
                  <a:moveTo>
                    <a:pt x="0" y="0"/>
                  </a:moveTo>
                  <a:lnTo>
                    <a:pt x="0" y="1176"/>
                  </a:lnTo>
                  <a:lnTo>
                    <a:pt x="1176" y="1176"/>
                  </a:lnTo>
                  <a:lnTo>
                    <a:pt x="117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2766;p50">
              <a:extLst>
                <a:ext uri="{FF2B5EF4-FFF2-40B4-BE49-F238E27FC236}">
                  <a16:creationId xmlns:a16="http://schemas.microsoft.com/office/drawing/2014/main" id="{AE1C8EF6-3DAB-45B2-9B09-326033C10A7C}"/>
                </a:ext>
              </a:extLst>
            </p:cNvPr>
            <p:cNvSpPr/>
            <p:nvPr/>
          </p:nvSpPr>
          <p:spPr>
            <a:xfrm>
              <a:off x="4537538" y="2300150"/>
              <a:ext cx="29400" cy="29900"/>
            </a:xfrm>
            <a:custGeom>
              <a:avLst/>
              <a:gdLst/>
              <a:ahLst/>
              <a:cxnLst/>
              <a:rect l="l" t="t" r="r" b="b"/>
              <a:pathLst>
                <a:path w="1176" h="1196" extrusionOk="0">
                  <a:moveTo>
                    <a:pt x="0" y="1"/>
                  </a:moveTo>
                  <a:lnTo>
                    <a:pt x="0" y="1196"/>
                  </a:lnTo>
                  <a:lnTo>
                    <a:pt x="1176" y="1196"/>
                  </a:lnTo>
                  <a:lnTo>
                    <a:pt x="117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2767;p50">
              <a:extLst>
                <a:ext uri="{FF2B5EF4-FFF2-40B4-BE49-F238E27FC236}">
                  <a16:creationId xmlns:a16="http://schemas.microsoft.com/office/drawing/2014/main" id="{7399F945-BC93-4920-92FB-57870985C771}"/>
                </a:ext>
              </a:extLst>
            </p:cNvPr>
            <p:cNvSpPr/>
            <p:nvPr/>
          </p:nvSpPr>
          <p:spPr>
            <a:xfrm>
              <a:off x="4260688" y="2374575"/>
              <a:ext cx="247000" cy="217150"/>
            </a:xfrm>
            <a:custGeom>
              <a:avLst/>
              <a:gdLst/>
              <a:ahLst/>
              <a:cxnLst/>
              <a:rect l="l" t="t" r="r" b="b"/>
              <a:pathLst>
                <a:path w="9880" h="8686" extrusionOk="0">
                  <a:moveTo>
                    <a:pt x="1" y="1"/>
                  </a:moveTo>
                  <a:lnTo>
                    <a:pt x="1" y="3149"/>
                  </a:lnTo>
                  <a:cubicBezTo>
                    <a:pt x="1" y="2485"/>
                    <a:pt x="531" y="1973"/>
                    <a:pt x="1176" y="1973"/>
                  </a:cubicBezTo>
                  <a:lnTo>
                    <a:pt x="3736" y="1973"/>
                  </a:lnTo>
                  <a:lnTo>
                    <a:pt x="3736" y="7491"/>
                  </a:lnTo>
                  <a:cubicBezTo>
                    <a:pt x="3736" y="8154"/>
                    <a:pt x="3205" y="8685"/>
                    <a:pt x="2560" y="8685"/>
                  </a:cubicBezTo>
                  <a:lnTo>
                    <a:pt x="7301" y="8685"/>
                  </a:lnTo>
                  <a:cubicBezTo>
                    <a:pt x="6656" y="8685"/>
                    <a:pt x="6125" y="8154"/>
                    <a:pt x="6125" y="7491"/>
                  </a:cubicBezTo>
                  <a:lnTo>
                    <a:pt x="6125" y="1973"/>
                  </a:lnTo>
                  <a:lnTo>
                    <a:pt x="8704" y="1973"/>
                  </a:lnTo>
                  <a:cubicBezTo>
                    <a:pt x="9349" y="1973"/>
                    <a:pt x="9879" y="2485"/>
                    <a:pt x="9879" y="3149"/>
                  </a:cubicBezTo>
                  <a:lnTo>
                    <a:pt x="9879" y="1973"/>
                  </a:lnTo>
                  <a:lnTo>
                    <a:pt x="987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2768;p50">
              <a:extLst>
                <a:ext uri="{FF2B5EF4-FFF2-40B4-BE49-F238E27FC236}">
                  <a16:creationId xmlns:a16="http://schemas.microsoft.com/office/drawing/2014/main" id="{AA24D968-5E00-476E-A160-EF9075FA2E32}"/>
                </a:ext>
              </a:extLst>
            </p:cNvPr>
            <p:cNvSpPr/>
            <p:nvPr/>
          </p:nvSpPr>
          <p:spPr>
            <a:xfrm>
              <a:off x="4369238" y="2636725"/>
              <a:ext cx="29425" cy="29425"/>
            </a:xfrm>
            <a:custGeom>
              <a:avLst/>
              <a:gdLst/>
              <a:ahLst/>
              <a:cxnLst/>
              <a:rect l="l" t="t" r="r" b="b"/>
              <a:pathLst>
                <a:path w="1177" h="1177" extrusionOk="0">
                  <a:moveTo>
                    <a:pt x="1" y="1"/>
                  </a:moveTo>
                  <a:lnTo>
                    <a:pt x="1" y="1176"/>
                  </a:lnTo>
                  <a:lnTo>
                    <a:pt x="1176" y="1176"/>
                  </a:lnTo>
                  <a:lnTo>
                    <a:pt x="117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2769;p50">
              <a:extLst>
                <a:ext uri="{FF2B5EF4-FFF2-40B4-BE49-F238E27FC236}">
                  <a16:creationId xmlns:a16="http://schemas.microsoft.com/office/drawing/2014/main" id="{B407B161-7C5C-4444-97D4-51F83919F665}"/>
                </a:ext>
              </a:extLst>
            </p:cNvPr>
            <p:cNvSpPr/>
            <p:nvPr/>
          </p:nvSpPr>
          <p:spPr>
            <a:xfrm>
              <a:off x="4369238" y="2300150"/>
              <a:ext cx="29425" cy="29900"/>
            </a:xfrm>
            <a:custGeom>
              <a:avLst/>
              <a:gdLst/>
              <a:ahLst/>
              <a:cxnLst/>
              <a:rect l="l" t="t" r="r" b="b"/>
              <a:pathLst>
                <a:path w="1177" h="1196" extrusionOk="0">
                  <a:moveTo>
                    <a:pt x="1" y="1"/>
                  </a:moveTo>
                  <a:lnTo>
                    <a:pt x="1" y="1196"/>
                  </a:lnTo>
                  <a:lnTo>
                    <a:pt x="1176" y="1196"/>
                  </a:lnTo>
                  <a:lnTo>
                    <a:pt x="117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2770;p50">
              <a:extLst>
                <a:ext uri="{FF2B5EF4-FFF2-40B4-BE49-F238E27FC236}">
                  <a16:creationId xmlns:a16="http://schemas.microsoft.com/office/drawing/2014/main" id="{BC655896-ACA1-4B84-AD63-E6420A9DEB12}"/>
                </a:ext>
              </a:extLst>
            </p:cNvPr>
            <p:cNvSpPr/>
            <p:nvPr/>
          </p:nvSpPr>
          <p:spPr>
            <a:xfrm>
              <a:off x="4200963" y="2636250"/>
              <a:ext cx="29875" cy="29900"/>
            </a:xfrm>
            <a:custGeom>
              <a:avLst/>
              <a:gdLst/>
              <a:ahLst/>
              <a:cxnLst/>
              <a:rect l="l" t="t" r="r" b="b"/>
              <a:pathLst>
                <a:path w="1195" h="1196" extrusionOk="0">
                  <a:moveTo>
                    <a:pt x="0" y="1"/>
                  </a:moveTo>
                  <a:lnTo>
                    <a:pt x="0" y="1195"/>
                  </a:lnTo>
                  <a:lnTo>
                    <a:pt x="1195" y="1195"/>
                  </a:lnTo>
                  <a:lnTo>
                    <a:pt x="119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2771;p50">
              <a:extLst>
                <a:ext uri="{FF2B5EF4-FFF2-40B4-BE49-F238E27FC236}">
                  <a16:creationId xmlns:a16="http://schemas.microsoft.com/office/drawing/2014/main" id="{5EE8C0BB-55D6-4B11-A53F-758E8E6DDCC8}"/>
                </a:ext>
              </a:extLst>
            </p:cNvPr>
            <p:cNvSpPr/>
            <p:nvPr/>
          </p:nvSpPr>
          <p:spPr>
            <a:xfrm>
              <a:off x="4200963" y="2468450"/>
              <a:ext cx="29875" cy="29400"/>
            </a:xfrm>
            <a:custGeom>
              <a:avLst/>
              <a:gdLst/>
              <a:ahLst/>
              <a:cxnLst/>
              <a:rect l="l" t="t" r="r" b="b"/>
              <a:pathLst>
                <a:path w="1195" h="1176" extrusionOk="0">
                  <a:moveTo>
                    <a:pt x="0" y="0"/>
                  </a:moveTo>
                  <a:lnTo>
                    <a:pt x="0" y="1176"/>
                  </a:lnTo>
                  <a:lnTo>
                    <a:pt x="1195" y="1176"/>
                  </a:lnTo>
                  <a:lnTo>
                    <a:pt x="11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2772;p50">
              <a:extLst>
                <a:ext uri="{FF2B5EF4-FFF2-40B4-BE49-F238E27FC236}">
                  <a16:creationId xmlns:a16="http://schemas.microsoft.com/office/drawing/2014/main" id="{FAAA310F-B161-496A-949F-167A1C5FB191}"/>
                </a:ext>
              </a:extLst>
            </p:cNvPr>
            <p:cNvSpPr/>
            <p:nvPr/>
          </p:nvSpPr>
          <p:spPr>
            <a:xfrm>
              <a:off x="4200963" y="2300150"/>
              <a:ext cx="29875" cy="29900"/>
            </a:xfrm>
            <a:custGeom>
              <a:avLst/>
              <a:gdLst/>
              <a:ahLst/>
              <a:cxnLst/>
              <a:rect l="l" t="t" r="r" b="b"/>
              <a:pathLst>
                <a:path w="1195" h="1196" extrusionOk="0">
                  <a:moveTo>
                    <a:pt x="0" y="1"/>
                  </a:moveTo>
                  <a:lnTo>
                    <a:pt x="0" y="1196"/>
                  </a:lnTo>
                  <a:lnTo>
                    <a:pt x="1195" y="1196"/>
                  </a:lnTo>
                  <a:lnTo>
                    <a:pt x="119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2773;p50">
              <a:extLst>
                <a:ext uri="{FF2B5EF4-FFF2-40B4-BE49-F238E27FC236}">
                  <a16:creationId xmlns:a16="http://schemas.microsoft.com/office/drawing/2014/main" id="{B93AC3AE-C663-420D-9121-9E1AAE592563}"/>
                </a:ext>
              </a:extLst>
            </p:cNvPr>
            <p:cNvSpPr/>
            <p:nvPr/>
          </p:nvSpPr>
          <p:spPr>
            <a:xfrm>
              <a:off x="4373988" y="2446175"/>
              <a:ext cx="19925" cy="14950"/>
            </a:xfrm>
            <a:custGeom>
              <a:avLst/>
              <a:gdLst/>
              <a:ahLst/>
              <a:cxnLst/>
              <a:rect l="l" t="t" r="r" b="b"/>
              <a:pathLst>
                <a:path w="797" h="598" extrusionOk="0">
                  <a:moveTo>
                    <a:pt x="399" y="0"/>
                  </a:moveTo>
                  <a:cubicBezTo>
                    <a:pt x="133" y="0"/>
                    <a:pt x="0" y="322"/>
                    <a:pt x="190" y="512"/>
                  </a:cubicBezTo>
                  <a:cubicBezTo>
                    <a:pt x="247" y="569"/>
                    <a:pt x="323" y="597"/>
                    <a:pt x="399" y="597"/>
                  </a:cubicBezTo>
                  <a:cubicBezTo>
                    <a:pt x="474" y="597"/>
                    <a:pt x="550" y="569"/>
                    <a:pt x="607" y="512"/>
                  </a:cubicBezTo>
                  <a:cubicBezTo>
                    <a:pt x="797" y="322"/>
                    <a:pt x="664" y="0"/>
                    <a:pt x="39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2774;p50">
              <a:extLst>
                <a:ext uri="{FF2B5EF4-FFF2-40B4-BE49-F238E27FC236}">
                  <a16:creationId xmlns:a16="http://schemas.microsoft.com/office/drawing/2014/main" id="{28A10DD8-AC1B-41F8-904F-11489DE27E3E}"/>
                </a:ext>
              </a:extLst>
            </p:cNvPr>
            <p:cNvSpPr/>
            <p:nvPr/>
          </p:nvSpPr>
          <p:spPr>
            <a:xfrm>
              <a:off x="4193363" y="2293000"/>
              <a:ext cx="381175" cy="380725"/>
            </a:xfrm>
            <a:custGeom>
              <a:avLst/>
              <a:gdLst/>
              <a:ahLst/>
              <a:cxnLst/>
              <a:rect l="l" t="t" r="r" b="b"/>
              <a:pathLst>
                <a:path w="15247" h="15229" extrusionOk="0">
                  <a:moveTo>
                    <a:pt x="1196" y="590"/>
                  </a:moveTo>
                  <a:lnTo>
                    <a:pt x="1196" y="1178"/>
                  </a:lnTo>
                  <a:lnTo>
                    <a:pt x="608" y="1178"/>
                  </a:lnTo>
                  <a:lnTo>
                    <a:pt x="608" y="590"/>
                  </a:lnTo>
                  <a:close/>
                  <a:moveTo>
                    <a:pt x="7927" y="590"/>
                  </a:moveTo>
                  <a:lnTo>
                    <a:pt x="7927" y="1178"/>
                  </a:lnTo>
                  <a:lnTo>
                    <a:pt x="7339" y="1178"/>
                  </a:lnTo>
                  <a:lnTo>
                    <a:pt x="7339" y="590"/>
                  </a:lnTo>
                  <a:close/>
                  <a:moveTo>
                    <a:pt x="14639" y="590"/>
                  </a:moveTo>
                  <a:lnTo>
                    <a:pt x="14639" y="1197"/>
                  </a:lnTo>
                  <a:lnTo>
                    <a:pt x="14051" y="1197"/>
                  </a:lnTo>
                  <a:lnTo>
                    <a:pt x="14051" y="590"/>
                  </a:lnTo>
                  <a:close/>
                  <a:moveTo>
                    <a:pt x="1196" y="7303"/>
                  </a:moveTo>
                  <a:lnTo>
                    <a:pt x="1196" y="7909"/>
                  </a:lnTo>
                  <a:lnTo>
                    <a:pt x="608" y="7909"/>
                  </a:lnTo>
                  <a:lnTo>
                    <a:pt x="608" y="7303"/>
                  </a:lnTo>
                  <a:close/>
                  <a:moveTo>
                    <a:pt x="14639" y="7322"/>
                  </a:moveTo>
                  <a:lnTo>
                    <a:pt x="14639" y="7909"/>
                  </a:lnTo>
                  <a:lnTo>
                    <a:pt x="14051" y="7909"/>
                  </a:lnTo>
                  <a:lnTo>
                    <a:pt x="14051" y="7322"/>
                  </a:lnTo>
                  <a:close/>
                  <a:moveTo>
                    <a:pt x="13445" y="1178"/>
                  </a:moveTo>
                  <a:lnTo>
                    <a:pt x="13445" y="1482"/>
                  </a:lnTo>
                  <a:cubicBezTo>
                    <a:pt x="13445" y="1633"/>
                    <a:pt x="13577" y="1766"/>
                    <a:pt x="13748" y="1766"/>
                  </a:cubicBezTo>
                  <a:lnTo>
                    <a:pt x="14033" y="1766"/>
                  </a:lnTo>
                  <a:lnTo>
                    <a:pt x="14033" y="6715"/>
                  </a:lnTo>
                  <a:lnTo>
                    <a:pt x="13767" y="6715"/>
                  </a:lnTo>
                  <a:cubicBezTo>
                    <a:pt x="13596" y="6715"/>
                    <a:pt x="13464" y="6848"/>
                    <a:pt x="13464" y="6999"/>
                  </a:cubicBezTo>
                  <a:lnTo>
                    <a:pt x="13464" y="8194"/>
                  </a:lnTo>
                  <a:cubicBezTo>
                    <a:pt x="13464" y="8365"/>
                    <a:pt x="13596" y="8497"/>
                    <a:pt x="13767" y="8497"/>
                  </a:cubicBezTo>
                  <a:lnTo>
                    <a:pt x="14051" y="8497"/>
                  </a:lnTo>
                  <a:lnTo>
                    <a:pt x="14051" y="13427"/>
                  </a:lnTo>
                  <a:lnTo>
                    <a:pt x="13767" y="13427"/>
                  </a:lnTo>
                  <a:cubicBezTo>
                    <a:pt x="13596" y="13427"/>
                    <a:pt x="13464" y="13560"/>
                    <a:pt x="13464" y="13731"/>
                  </a:cubicBezTo>
                  <a:lnTo>
                    <a:pt x="13464" y="13750"/>
                  </a:lnTo>
                  <a:lnTo>
                    <a:pt x="13464" y="14034"/>
                  </a:lnTo>
                  <a:lnTo>
                    <a:pt x="8515" y="14034"/>
                  </a:lnTo>
                  <a:lnTo>
                    <a:pt x="8515" y="13750"/>
                  </a:lnTo>
                  <a:cubicBezTo>
                    <a:pt x="8515" y="13579"/>
                    <a:pt x="8382" y="13446"/>
                    <a:pt x="8211" y="13446"/>
                  </a:cubicBezTo>
                  <a:lnTo>
                    <a:pt x="7036" y="13446"/>
                  </a:lnTo>
                  <a:cubicBezTo>
                    <a:pt x="6865" y="13446"/>
                    <a:pt x="6732" y="13579"/>
                    <a:pt x="6732" y="13750"/>
                  </a:cubicBezTo>
                  <a:lnTo>
                    <a:pt x="6732" y="14034"/>
                  </a:lnTo>
                  <a:lnTo>
                    <a:pt x="1802" y="14034"/>
                  </a:lnTo>
                  <a:lnTo>
                    <a:pt x="1802" y="13750"/>
                  </a:lnTo>
                  <a:cubicBezTo>
                    <a:pt x="1802" y="13579"/>
                    <a:pt x="1670" y="13446"/>
                    <a:pt x="1499" y="13446"/>
                  </a:cubicBezTo>
                  <a:lnTo>
                    <a:pt x="1196" y="13446"/>
                  </a:lnTo>
                  <a:lnTo>
                    <a:pt x="1196" y="8497"/>
                  </a:lnTo>
                  <a:lnTo>
                    <a:pt x="1499" y="8497"/>
                  </a:lnTo>
                  <a:cubicBezTo>
                    <a:pt x="1651" y="8497"/>
                    <a:pt x="1783" y="8365"/>
                    <a:pt x="1783" y="8194"/>
                  </a:cubicBezTo>
                  <a:lnTo>
                    <a:pt x="1783" y="7018"/>
                  </a:lnTo>
                  <a:cubicBezTo>
                    <a:pt x="1783" y="6848"/>
                    <a:pt x="1651" y="6715"/>
                    <a:pt x="1499" y="6715"/>
                  </a:cubicBezTo>
                  <a:lnTo>
                    <a:pt x="1196" y="6715"/>
                  </a:lnTo>
                  <a:lnTo>
                    <a:pt x="1196" y="1785"/>
                  </a:lnTo>
                  <a:lnTo>
                    <a:pt x="1499" y="1785"/>
                  </a:lnTo>
                  <a:cubicBezTo>
                    <a:pt x="1651" y="1785"/>
                    <a:pt x="1783" y="1652"/>
                    <a:pt x="1783" y="1482"/>
                  </a:cubicBezTo>
                  <a:lnTo>
                    <a:pt x="1783" y="1178"/>
                  </a:lnTo>
                  <a:lnTo>
                    <a:pt x="6732" y="1178"/>
                  </a:lnTo>
                  <a:lnTo>
                    <a:pt x="6732" y="1482"/>
                  </a:lnTo>
                  <a:cubicBezTo>
                    <a:pt x="6732" y="1633"/>
                    <a:pt x="6865" y="1766"/>
                    <a:pt x="7017" y="1766"/>
                  </a:cubicBezTo>
                  <a:lnTo>
                    <a:pt x="8211" y="1766"/>
                  </a:lnTo>
                  <a:cubicBezTo>
                    <a:pt x="8382" y="1766"/>
                    <a:pt x="8515" y="1633"/>
                    <a:pt x="8515" y="1482"/>
                  </a:cubicBezTo>
                  <a:lnTo>
                    <a:pt x="8515" y="1178"/>
                  </a:lnTo>
                  <a:close/>
                  <a:moveTo>
                    <a:pt x="1196" y="14034"/>
                  </a:moveTo>
                  <a:lnTo>
                    <a:pt x="1196" y="14622"/>
                  </a:lnTo>
                  <a:lnTo>
                    <a:pt x="608" y="14622"/>
                  </a:lnTo>
                  <a:lnTo>
                    <a:pt x="608" y="14034"/>
                  </a:lnTo>
                  <a:close/>
                  <a:moveTo>
                    <a:pt x="7927" y="14034"/>
                  </a:moveTo>
                  <a:lnTo>
                    <a:pt x="7927" y="14622"/>
                  </a:lnTo>
                  <a:lnTo>
                    <a:pt x="7320" y="14622"/>
                  </a:lnTo>
                  <a:lnTo>
                    <a:pt x="7320" y="14034"/>
                  </a:lnTo>
                  <a:close/>
                  <a:moveTo>
                    <a:pt x="14639" y="14034"/>
                  </a:moveTo>
                  <a:lnTo>
                    <a:pt x="14639" y="14641"/>
                  </a:lnTo>
                  <a:lnTo>
                    <a:pt x="14051" y="14641"/>
                  </a:lnTo>
                  <a:lnTo>
                    <a:pt x="14051" y="14034"/>
                  </a:lnTo>
                  <a:close/>
                  <a:moveTo>
                    <a:pt x="1531" y="1"/>
                  </a:moveTo>
                  <a:cubicBezTo>
                    <a:pt x="1521" y="1"/>
                    <a:pt x="1510" y="1"/>
                    <a:pt x="1499" y="3"/>
                  </a:cubicBezTo>
                  <a:lnTo>
                    <a:pt x="304" y="3"/>
                  </a:lnTo>
                  <a:cubicBezTo>
                    <a:pt x="153" y="3"/>
                    <a:pt x="20" y="116"/>
                    <a:pt x="20" y="287"/>
                  </a:cubicBezTo>
                  <a:lnTo>
                    <a:pt x="20" y="1482"/>
                  </a:lnTo>
                  <a:cubicBezTo>
                    <a:pt x="20" y="1633"/>
                    <a:pt x="153" y="1766"/>
                    <a:pt x="304" y="1766"/>
                  </a:cubicBezTo>
                  <a:lnTo>
                    <a:pt x="608" y="1766"/>
                  </a:lnTo>
                  <a:lnTo>
                    <a:pt x="608" y="6715"/>
                  </a:lnTo>
                  <a:lnTo>
                    <a:pt x="304" y="6715"/>
                  </a:lnTo>
                  <a:cubicBezTo>
                    <a:pt x="153" y="6715"/>
                    <a:pt x="20" y="6848"/>
                    <a:pt x="20" y="6999"/>
                  </a:cubicBezTo>
                  <a:lnTo>
                    <a:pt x="20" y="8194"/>
                  </a:lnTo>
                  <a:cubicBezTo>
                    <a:pt x="20" y="8365"/>
                    <a:pt x="153" y="8497"/>
                    <a:pt x="304" y="8497"/>
                  </a:cubicBezTo>
                  <a:lnTo>
                    <a:pt x="608" y="8497"/>
                  </a:lnTo>
                  <a:lnTo>
                    <a:pt x="608" y="13427"/>
                  </a:lnTo>
                  <a:lnTo>
                    <a:pt x="304" y="13427"/>
                  </a:lnTo>
                  <a:cubicBezTo>
                    <a:pt x="134" y="13427"/>
                    <a:pt x="1" y="13560"/>
                    <a:pt x="20" y="13750"/>
                  </a:cubicBezTo>
                  <a:lnTo>
                    <a:pt x="20" y="14925"/>
                  </a:lnTo>
                  <a:cubicBezTo>
                    <a:pt x="1" y="15096"/>
                    <a:pt x="134" y="15229"/>
                    <a:pt x="304" y="15229"/>
                  </a:cubicBezTo>
                  <a:lnTo>
                    <a:pt x="1499" y="15229"/>
                  </a:lnTo>
                  <a:cubicBezTo>
                    <a:pt x="1651" y="15229"/>
                    <a:pt x="1783" y="15096"/>
                    <a:pt x="1783" y="14925"/>
                  </a:cubicBezTo>
                  <a:lnTo>
                    <a:pt x="1783" y="14622"/>
                  </a:lnTo>
                  <a:lnTo>
                    <a:pt x="6732" y="14622"/>
                  </a:lnTo>
                  <a:lnTo>
                    <a:pt x="6732" y="14925"/>
                  </a:lnTo>
                  <a:cubicBezTo>
                    <a:pt x="6732" y="15096"/>
                    <a:pt x="6865" y="15229"/>
                    <a:pt x="7017" y="15229"/>
                  </a:cubicBezTo>
                  <a:lnTo>
                    <a:pt x="8211" y="15229"/>
                  </a:lnTo>
                  <a:cubicBezTo>
                    <a:pt x="8382" y="15229"/>
                    <a:pt x="8515" y="15096"/>
                    <a:pt x="8515" y="14925"/>
                  </a:cubicBezTo>
                  <a:lnTo>
                    <a:pt x="8515" y="14622"/>
                  </a:lnTo>
                  <a:lnTo>
                    <a:pt x="13445" y="14622"/>
                  </a:lnTo>
                  <a:lnTo>
                    <a:pt x="13445" y="14925"/>
                  </a:lnTo>
                  <a:cubicBezTo>
                    <a:pt x="13445" y="15096"/>
                    <a:pt x="13577" y="15229"/>
                    <a:pt x="13748" y="15229"/>
                  </a:cubicBezTo>
                  <a:lnTo>
                    <a:pt x="14924" y="15229"/>
                  </a:lnTo>
                  <a:cubicBezTo>
                    <a:pt x="15094" y="15229"/>
                    <a:pt x="15227" y="15096"/>
                    <a:pt x="15227" y="14925"/>
                  </a:cubicBezTo>
                  <a:lnTo>
                    <a:pt x="15227" y="13750"/>
                  </a:lnTo>
                  <a:cubicBezTo>
                    <a:pt x="15227" y="13579"/>
                    <a:pt x="15094" y="13446"/>
                    <a:pt x="14924" y="13446"/>
                  </a:cubicBezTo>
                  <a:lnTo>
                    <a:pt x="14639" y="13446"/>
                  </a:lnTo>
                  <a:lnTo>
                    <a:pt x="14639" y="8497"/>
                  </a:lnTo>
                  <a:lnTo>
                    <a:pt x="14943" y="8497"/>
                  </a:lnTo>
                  <a:cubicBezTo>
                    <a:pt x="15113" y="8497"/>
                    <a:pt x="15246" y="8365"/>
                    <a:pt x="15246" y="8194"/>
                  </a:cubicBezTo>
                  <a:lnTo>
                    <a:pt x="15246" y="7018"/>
                  </a:lnTo>
                  <a:cubicBezTo>
                    <a:pt x="15246" y="6848"/>
                    <a:pt x="15113" y="6715"/>
                    <a:pt x="14943" y="6715"/>
                  </a:cubicBezTo>
                  <a:lnTo>
                    <a:pt x="14639" y="6715"/>
                  </a:lnTo>
                  <a:lnTo>
                    <a:pt x="14639" y="1785"/>
                  </a:lnTo>
                  <a:lnTo>
                    <a:pt x="14943" y="1785"/>
                  </a:lnTo>
                  <a:cubicBezTo>
                    <a:pt x="15113" y="1785"/>
                    <a:pt x="15246" y="1652"/>
                    <a:pt x="15246" y="1482"/>
                  </a:cubicBezTo>
                  <a:lnTo>
                    <a:pt x="15246" y="287"/>
                  </a:lnTo>
                  <a:cubicBezTo>
                    <a:pt x="15246" y="144"/>
                    <a:pt x="15128" y="1"/>
                    <a:pt x="14972" y="1"/>
                  </a:cubicBezTo>
                  <a:cubicBezTo>
                    <a:pt x="14962" y="1"/>
                    <a:pt x="14952" y="1"/>
                    <a:pt x="14943" y="3"/>
                  </a:cubicBezTo>
                  <a:lnTo>
                    <a:pt x="13767" y="3"/>
                  </a:lnTo>
                  <a:cubicBezTo>
                    <a:pt x="13596" y="3"/>
                    <a:pt x="13464" y="116"/>
                    <a:pt x="13464" y="287"/>
                  </a:cubicBezTo>
                  <a:lnTo>
                    <a:pt x="13464" y="590"/>
                  </a:lnTo>
                  <a:lnTo>
                    <a:pt x="8515" y="590"/>
                  </a:lnTo>
                  <a:lnTo>
                    <a:pt x="8515" y="287"/>
                  </a:lnTo>
                  <a:cubicBezTo>
                    <a:pt x="8515" y="127"/>
                    <a:pt x="8398" y="1"/>
                    <a:pt x="8244" y="1"/>
                  </a:cubicBezTo>
                  <a:cubicBezTo>
                    <a:pt x="8233" y="1"/>
                    <a:pt x="8222" y="1"/>
                    <a:pt x="8211" y="3"/>
                  </a:cubicBezTo>
                  <a:lnTo>
                    <a:pt x="7036" y="3"/>
                  </a:lnTo>
                  <a:cubicBezTo>
                    <a:pt x="6865" y="3"/>
                    <a:pt x="6732" y="116"/>
                    <a:pt x="6732" y="287"/>
                  </a:cubicBezTo>
                  <a:lnTo>
                    <a:pt x="6732" y="590"/>
                  </a:lnTo>
                  <a:lnTo>
                    <a:pt x="1802" y="590"/>
                  </a:lnTo>
                  <a:lnTo>
                    <a:pt x="1802" y="287"/>
                  </a:lnTo>
                  <a:cubicBezTo>
                    <a:pt x="1802" y="127"/>
                    <a:pt x="1686" y="1"/>
                    <a:pt x="153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2775;p50">
              <a:extLst>
                <a:ext uri="{FF2B5EF4-FFF2-40B4-BE49-F238E27FC236}">
                  <a16:creationId xmlns:a16="http://schemas.microsoft.com/office/drawing/2014/main" id="{066FF53E-FF0E-4126-9932-8B5E5B1CEBB1}"/>
                </a:ext>
              </a:extLst>
            </p:cNvPr>
            <p:cNvSpPr/>
            <p:nvPr/>
          </p:nvSpPr>
          <p:spPr>
            <a:xfrm>
              <a:off x="4375888" y="2475550"/>
              <a:ext cx="16125" cy="79775"/>
            </a:xfrm>
            <a:custGeom>
              <a:avLst/>
              <a:gdLst/>
              <a:ahLst/>
              <a:cxnLst/>
              <a:rect l="l" t="t" r="r" b="b"/>
              <a:pathLst>
                <a:path w="645" h="3191" extrusionOk="0">
                  <a:moveTo>
                    <a:pt x="323" y="1"/>
                  </a:moveTo>
                  <a:cubicBezTo>
                    <a:pt x="152" y="1"/>
                    <a:pt x="19" y="133"/>
                    <a:pt x="19" y="304"/>
                  </a:cubicBezTo>
                  <a:lnTo>
                    <a:pt x="19" y="2864"/>
                  </a:lnTo>
                  <a:cubicBezTo>
                    <a:pt x="0" y="3082"/>
                    <a:pt x="161" y="3191"/>
                    <a:pt x="323" y="3191"/>
                  </a:cubicBezTo>
                  <a:cubicBezTo>
                    <a:pt x="484" y="3191"/>
                    <a:pt x="645" y="3082"/>
                    <a:pt x="626" y="2864"/>
                  </a:cubicBezTo>
                  <a:lnTo>
                    <a:pt x="626" y="304"/>
                  </a:lnTo>
                  <a:cubicBezTo>
                    <a:pt x="626" y="133"/>
                    <a:pt x="493" y="1"/>
                    <a:pt x="32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2776;p50">
              <a:extLst>
                <a:ext uri="{FF2B5EF4-FFF2-40B4-BE49-F238E27FC236}">
                  <a16:creationId xmlns:a16="http://schemas.microsoft.com/office/drawing/2014/main" id="{43FC846E-CFC2-4F68-BAA2-009DC1C77CBD}"/>
                </a:ext>
              </a:extLst>
            </p:cNvPr>
            <p:cNvSpPr/>
            <p:nvPr/>
          </p:nvSpPr>
          <p:spPr>
            <a:xfrm>
              <a:off x="4252388" y="2367000"/>
              <a:ext cx="262875" cy="232350"/>
            </a:xfrm>
            <a:custGeom>
              <a:avLst/>
              <a:gdLst/>
              <a:ahLst/>
              <a:cxnLst/>
              <a:rect l="l" t="t" r="r" b="b"/>
              <a:pathLst>
                <a:path w="10515" h="9294" extrusionOk="0">
                  <a:moveTo>
                    <a:pt x="9908" y="607"/>
                  </a:moveTo>
                  <a:lnTo>
                    <a:pt x="9908" y="2276"/>
                  </a:lnTo>
                  <a:cubicBezTo>
                    <a:pt x="9662" y="2067"/>
                    <a:pt x="9339" y="1973"/>
                    <a:pt x="9017" y="1973"/>
                  </a:cubicBezTo>
                  <a:lnTo>
                    <a:pt x="6457" y="1973"/>
                  </a:lnTo>
                  <a:cubicBezTo>
                    <a:pt x="6286" y="1973"/>
                    <a:pt x="6154" y="2105"/>
                    <a:pt x="6154" y="2276"/>
                  </a:cubicBezTo>
                  <a:lnTo>
                    <a:pt x="6154" y="7794"/>
                  </a:lnTo>
                  <a:cubicBezTo>
                    <a:pt x="6154" y="8116"/>
                    <a:pt x="6267" y="8438"/>
                    <a:pt x="6457" y="8685"/>
                  </a:cubicBezTo>
                  <a:lnTo>
                    <a:pt x="4087" y="8685"/>
                  </a:lnTo>
                  <a:cubicBezTo>
                    <a:pt x="4277" y="8438"/>
                    <a:pt x="4390" y="8116"/>
                    <a:pt x="4390" y="7794"/>
                  </a:cubicBezTo>
                  <a:lnTo>
                    <a:pt x="4390" y="2276"/>
                  </a:lnTo>
                  <a:cubicBezTo>
                    <a:pt x="4390" y="2105"/>
                    <a:pt x="4258" y="1973"/>
                    <a:pt x="4087" y="1973"/>
                  </a:cubicBezTo>
                  <a:lnTo>
                    <a:pt x="1508" y="1973"/>
                  </a:lnTo>
                  <a:cubicBezTo>
                    <a:pt x="1186" y="1973"/>
                    <a:pt x="882" y="2067"/>
                    <a:pt x="617" y="2276"/>
                  </a:cubicBezTo>
                  <a:lnTo>
                    <a:pt x="617" y="607"/>
                  </a:lnTo>
                  <a:close/>
                  <a:moveTo>
                    <a:pt x="333" y="1"/>
                  </a:moveTo>
                  <a:cubicBezTo>
                    <a:pt x="162" y="1"/>
                    <a:pt x="10" y="133"/>
                    <a:pt x="29" y="304"/>
                  </a:cubicBezTo>
                  <a:lnTo>
                    <a:pt x="29" y="3452"/>
                  </a:lnTo>
                  <a:cubicBezTo>
                    <a:pt x="1" y="3670"/>
                    <a:pt x="157" y="3779"/>
                    <a:pt x="316" y="3779"/>
                  </a:cubicBezTo>
                  <a:cubicBezTo>
                    <a:pt x="475" y="3779"/>
                    <a:pt x="636" y="3670"/>
                    <a:pt x="617" y="3452"/>
                  </a:cubicBezTo>
                  <a:cubicBezTo>
                    <a:pt x="617" y="2959"/>
                    <a:pt x="1015" y="2560"/>
                    <a:pt x="1508" y="2560"/>
                  </a:cubicBezTo>
                  <a:lnTo>
                    <a:pt x="3765" y="2560"/>
                  </a:lnTo>
                  <a:lnTo>
                    <a:pt x="3765" y="7794"/>
                  </a:lnTo>
                  <a:cubicBezTo>
                    <a:pt x="3765" y="8287"/>
                    <a:pt x="3366" y="8685"/>
                    <a:pt x="2873" y="8685"/>
                  </a:cubicBezTo>
                  <a:cubicBezTo>
                    <a:pt x="2513" y="8723"/>
                    <a:pt x="2513" y="9254"/>
                    <a:pt x="2873" y="9292"/>
                  </a:cubicBezTo>
                  <a:lnTo>
                    <a:pt x="7633" y="9292"/>
                  </a:lnTo>
                  <a:cubicBezTo>
                    <a:pt x="7645" y="9293"/>
                    <a:pt x="7656" y="9293"/>
                    <a:pt x="7667" y="9293"/>
                  </a:cubicBezTo>
                  <a:cubicBezTo>
                    <a:pt x="8057" y="9293"/>
                    <a:pt x="8057" y="8683"/>
                    <a:pt x="7667" y="8683"/>
                  </a:cubicBezTo>
                  <a:cubicBezTo>
                    <a:pt x="7656" y="8683"/>
                    <a:pt x="7645" y="8684"/>
                    <a:pt x="7633" y="8685"/>
                  </a:cubicBezTo>
                  <a:cubicBezTo>
                    <a:pt x="7140" y="8685"/>
                    <a:pt x="6742" y="8287"/>
                    <a:pt x="6742" y="7794"/>
                  </a:cubicBezTo>
                  <a:lnTo>
                    <a:pt x="6742" y="2560"/>
                  </a:lnTo>
                  <a:lnTo>
                    <a:pt x="8998" y="2560"/>
                  </a:lnTo>
                  <a:cubicBezTo>
                    <a:pt x="9491" y="2560"/>
                    <a:pt x="9889" y="2959"/>
                    <a:pt x="9889" y="3452"/>
                  </a:cubicBezTo>
                  <a:cubicBezTo>
                    <a:pt x="9870" y="3670"/>
                    <a:pt x="10031" y="3779"/>
                    <a:pt x="10193" y="3779"/>
                  </a:cubicBezTo>
                  <a:cubicBezTo>
                    <a:pt x="10354" y="3779"/>
                    <a:pt x="10515" y="3670"/>
                    <a:pt x="10496" y="3452"/>
                  </a:cubicBezTo>
                  <a:lnTo>
                    <a:pt x="10496" y="304"/>
                  </a:lnTo>
                  <a:cubicBezTo>
                    <a:pt x="10496" y="133"/>
                    <a:pt x="10363" y="1"/>
                    <a:pt x="1019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7721345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p42"/>
          <p:cNvSpPr txBox="1">
            <a:spLocks noGrp="1"/>
          </p:cNvSpPr>
          <p:nvPr>
            <p:ph type="subTitle" idx="1"/>
          </p:nvPr>
        </p:nvSpPr>
        <p:spPr>
          <a:xfrm>
            <a:off x="4196525" y="1942800"/>
            <a:ext cx="5016500" cy="101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ru-RU" dirty="0"/>
              <a:t>	В </a:t>
            </a:r>
            <a:r>
              <a:rPr lang="ru-RU" dirty="0" err="1">
                <a:solidFill>
                  <a:srgbClr val="FF0000"/>
                </a:solidFill>
              </a:rPr>
              <a:t>Python</a:t>
            </a:r>
            <a:r>
              <a:rPr lang="ru-RU" dirty="0"/>
              <a:t> можно выделить два основных подхода к </a:t>
            </a:r>
            <a:r>
              <a:rPr lang="ru-RU" dirty="0">
                <a:solidFill>
                  <a:schemeClr val="bg2"/>
                </a:solidFill>
              </a:rPr>
              <a:t>типизации</a:t>
            </a:r>
            <a:r>
              <a:rPr lang="ru-RU" dirty="0"/>
              <a:t>: </a:t>
            </a:r>
            <a:r>
              <a:rPr lang="ru-RU" dirty="0">
                <a:solidFill>
                  <a:schemeClr val="tx2"/>
                </a:solidFill>
              </a:rPr>
              <a:t>статическую</a:t>
            </a:r>
            <a:r>
              <a:rPr lang="ru-RU" dirty="0"/>
              <a:t> и </a:t>
            </a:r>
            <a:r>
              <a:rPr lang="ru-RU" dirty="0">
                <a:solidFill>
                  <a:schemeClr val="tx2"/>
                </a:solidFill>
              </a:rPr>
              <a:t>динамическую</a:t>
            </a:r>
            <a:r>
              <a:rPr lang="ru-RU" dirty="0"/>
              <a:t>. </a:t>
            </a:r>
            <a:r>
              <a:rPr lang="ru-RU" dirty="0">
                <a:solidFill>
                  <a:srgbClr val="FF3399"/>
                </a:solidFill>
              </a:rPr>
              <a:t>Статическая типизация </a:t>
            </a:r>
            <a:r>
              <a:rPr lang="ru-RU" dirty="0"/>
              <a:t>подразумевает объявление типов переменных во время компиляции программы. Это означает, что вы должны явно указывать тип каждой переменной при объявлении. </a:t>
            </a:r>
          </a:p>
          <a:p>
            <a:r>
              <a:rPr lang="ru-RU" dirty="0"/>
              <a:t>	</a:t>
            </a:r>
            <a:r>
              <a:rPr lang="ru-RU" dirty="0">
                <a:solidFill>
                  <a:schemeClr val="accent2"/>
                </a:solidFill>
              </a:rPr>
              <a:t>Динамическая</a:t>
            </a:r>
            <a:r>
              <a:rPr lang="ru-RU" dirty="0"/>
              <a:t> </a:t>
            </a:r>
            <a:r>
              <a:rPr lang="ru-RU" dirty="0">
                <a:solidFill>
                  <a:schemeClr val="accent2"/>
                </a:solidFill>
              </a:rPr>
              <a:t>типизация</a:t>
            </a:r>
            <a:r>
              <a:rPr lang="ru-RU" dirty="0"/>
              <a:t>, с другой стороны, позволяет переменным менять тип во время выполнения программы. Это означает, что вы можете объявлять переменные без указания их типа, а тип будет определяться во время выполнения. </a:t>
            </a:r>
          </a:p>
        </p:txBody>
      </p:sp>
      <p:sp>
        <p:nvSpPr>
          <p:cNvPr id="854" name="Google Shape;854;p42"/>
          <p:cNvSpPr txBox="1">
            <a:spLocks noGrp="1"/>
          </p:cNvSpPr>
          <p:nvPr>
            <p:ph type="subTitle" idx="4294967295"/>
          </p:nvPr>
        </p:nvSpPr>
        <p:spPr>
          <a:xfrm>
            <a:off x="710125" y="4694725"/>
            <a:ext cx="48651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3"/>
                </a:solidFill>
              </a:rPr>
              <a:t>Programming Language</a:t>
            </a:r>
            <a:endParaRPr sz="1400">
              <a:solidFill>
                <a:schemeClr val="accent3"/>
              </a:solidFill>
            </a:endParaRPr>
          </a:p>
        </p:txBody>
      </p:sp>
      <p:sp>
        <p:nvSpPr>
          <p:cNvPr id="855" name="Google Shape;855;p42"/>
          <p:cNvSpPr txBox="1">
            <a:spLocks noGrp="1"/>
          </p:cNvSpPr>
          <p:nvPr>
            <p:ph type="subTitle" idx="4294967295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3"/>
                </a:solidFill>
              </a:rPr>
              <a:t>forbeginners.html</a:t>
            </a:r>
            <a:endParaRPr sz="1400">
              <a:solidFill>
                <a:schemeClr val="accent3"/>
              </a:solidFill>
            </a:endParaRPr>
          </a:p>
        </p:txBody>
      </p:sp>
      <p:sp>
        <p:nvSpPr>
          <p:cNvPr id="856" name="Google Shape;856;p42"/>
          <p:cNvSpPr txBox="1">
            <a:spLocks noGrp="1"/>
          </p:cNvSpPr>
          <p:nvPr>
            <p:ph type="subTitle" idx="4294967295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3"/>
                </a:solidFill>
              </a:rPr>
              <a:t>workshop.css</a:t>
            </a:r>
            <a:endParaRPr sz="1400">
              <a:solidFill>
                <a:schemeClr val="accent3"/>
              </a:solidFill>
            </a:endParaRPr>
          </a:p>
        </p:txBody>
      </p:sp>
      <p:grpSp>
        <p:nvGrpSpPr>
          <p:cNvPr id="858" name="Google Shape;858;p42"/>
          <p:cNvGrpSpPr/>
          <p:nvPr/>
        </p:nvGrpSpPr>
        <p:grpSpPr>
          <a:xfrm>
            <a:off x="4312975" y="1565037"/>
            <a:ext cx="506100" cy="2013475"/>
            <a:chOff x="1084825" y="2556550"/>
            <a:chExt cx="506100" cy="2013475"/>
          </a:xfrm>
        </p:grpSpPr>
        <p:sp>
          <p:nvSpPr>
            <p:cNvPr id="859" name="Google Shape;859;p42"/>
            <p:cNvSpPr txBox="1"/>
            <p:nvPr/>
          </p:nvSpPr>
          <p:spPr>
            <a:xfrm>
              <a:off x="1084825" y="3954425"/>
              <a:ext cx="5061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solidFill>
                    <a:schemeClr val="accent6"/>
                  </a:solidFill>
                  <a:latin typeface="Fira Code"/>
                  <a:ea typeface="Fira Code"/>
                  <a:cs typeface="Fira Code"/>
                  <a:sym typeface="Fira Code"/>
                </a:rPr>
                <a:t>}</a:t>
              </a:r>
              <a:endParaRPr sz="280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cxnSp>
          <p:nvCxnSpPr>
            <p:cNvPr id="860" name="Google Shape;860;p42"/>
            <p:cNvCxnSpPr/>
            <p:nvPr/>
          </p:nvCxnSpPr>
          <p:spPr>
            <a:xfrm>
              <a:off x="1337875" y="2556550"/>
              <a:ext cx="0" cy="1377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86C0F8B4-D90B-46AA-82C5-94AC21F5EC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281" y="1193800"/>
            <a:ext cx="3383781" cy="225771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p39"/>
          <p:cNvSpPr txBox="1">
            <a:spLocks noGrp="1"/>
          </p:cNvSpPr>
          <p:nvPr>
            <p:ph type="title"/>
          </p:nvPr>
        </p:nvSpPr>
        <p:spPr>
          <a:xfrm>
            <a:off x="88900" y="778120"/>
            <a:ext cx="5204485" cy="142152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ru-RU" sz="2000" dirty="0">
                <a:solidFill>
                  <a:schemeClr val="accent6"/>
                </a:solidFill>
              </a:rPr>
              <a:t>В целом, </a:t>
            </a:r>
            <a:r>
              <a:rPr lang="ru-RU" sz="2000" dirty="0" err="1">
                <a:solidFill>
                  <a:srgbClr val="FF0000"/>
                </a:solidFill>
              </a:rPr>
              <a:t>Python</a:t>
            </a:r>
            <a:r>
              <a:rPr lang="ru-RU" sz="2000" dirty="0">
                <a:solidFill>
                  <a:schemeClr val="accent6"/>
                </a:solidFill>
              </a:rPr>
              <a:t> - это мощный и гибкий </a:t>
            </a:r>
            <a:r>
              <a:rPr lang="ru-RU" sz="2000" dirty="0">
                <a:solidFill>
                  <a:srgbClr val="FF0000"/>
                </a:solidFill>
              </a:rPr>
              <a:t>язык программирования</a:t>
            </a:r>
            <a:r>
              <a:rPr lang="ru-RU" sz="2000" dirty="0">
                <a:solidFill>
                  <a:schemeClr val="accent6"/>
                </a:solidFill>
              </a:rPr>
              <a:t>, который используется во многих областях. Его </a:t>
            </a:r>
            <a:r>
              <a:rPr lang="ru-RU" sz="2000" dirty="0">
                <a:solidFill>
                  <a:srgbClr val="FF3399"/>
                </a:solidFill>
              </a:rPr>
              <a:t>простота</a:t>
            </a:r>
            <a:r>
              <a:rPr lang="ru-RU" sz="2000" dirty="0">
                <a:solidFill>
                  <a:schemeClr val="accent6"/>
                </a:solidFill>
              </a:rPr>
              <a:t> и </a:t>
            </a:r>
            <a:r>
              <a:rPr lang="ru-RU" sz="2000" dirty="0">
                <a:solidFill>
                  <a:schemeClr val="tx2"/>
                </a:solidFill>
              </a:rPr>
              <a:t>понятность</a:t>
            </a:r>
            <a:r>
              <a:rPr lang="ru-RU" sz="2000" dirty="0">
                <a:solidFill>
                  <a:schemeClr val="accent6"/>
                </a:solidFill>
              </a:rPr>
              <a:t> делают его </a:t>
            </a:r>
            <a:r>
              <a:rPr lang="ru-RU" sz="2000" dirty="0">
                <a:solidFill>
                  <a:schemeClr val="accent2"/>
                </a:solidFill>
              </a:rPr>
              <a:t>доступным</a:t>
            </a:r>
            <a:r>
              <a:rPr lang="ru-RU" sz="2000" dirty="0">
                <a:solidFill>
                  <a:schemeClr val="accent6"/>
                </a:solidFill>
              </a:rPr>
              <a:t> для начинающих программистов, а его мощные возможности позволяют разработчикам создавать сложные программы и приложения.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5980" y="651934"/>
            <a:ext cx="3728129" cy="3750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2552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p40"/>
          <p:cNvSpPr txBox="1">
            <a:spLocks noGrp="1"/>
          </p:cNvSpPr>
          <p:nvPr>
            <p:ph type="title"/>
          </p:nvPr>
        </p:nvSpPr>
        <p:spPr>
          <a:xfrm>
            <a:off x="1112531" y="1414733"/>
            <a:ext cx="4271681" cy="16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solidFill>
                  <a:schemeClr val="accent2"/>
                </a:solidFill>
              </a:rPr>
              <a:t>Спасибо за внимание!</a:t>
            </a:r>
            <a:endParaRPr sz="4400" dirty="0">
              <a:solidFill>
                <a:schemeClr val="accent2"/>
              </a:solidFill>
            </a:endParaRPr>
          </a:p>
        </p:txBody>
      </p:sp>
      <p:sp>
        <p:nvSpPr>
          <p:cNvPr id="822" name="Google Shape;822;p40"/>
          <p:cNvSpPr txBox="1">
            <a:spLocks noGrp="1"/>
          </p:cNvSpPr>
          <p:nvPr>
            <p:ph type="subTitle" idx="4294967295"/>
          </p:nvPr>
        </p:nvSpPr>
        <p:spPr>
          <a:xfrm>
            <a:off x="710125" y="4694725"/>
            <a:ext cx="48651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3"/>
                </a:solidFill>
              </a:rPr>
              <a:t>Programming Language</a:t>
            </a:r>
            <a:endParaRPr sz="1400">
              <a:solidFill>
                <a:schemeClr val="accent3"/>
              </a:solidFill>
            </a:endParaRPr>
          </a:p>
        </p:txBody>
      </p:sp>
      <p:sp>
        <p:nvSpPr>
          <p:cNvPr id="823" name="Google Shape;823;p40"/>
          <p:cNvSpPr txBox="1">
            <a:spLocks noGrp="1"/>
          </p:cNvSpPr>
          <p:nvPr>
            <p:ph type="subTitle" idx="4294967295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3"/>
                </a:solidFill>
              </a:rPr>
              <a:t>forbeginners.html</a:t>
            </a:r>
            <a:endParaRPr sz="1400">
              <a:solidFill>
                <a:schemeClr val="accent3"/>
              </a:solidFill>
            </a:endParaRPr>
          </a:p>
        </p:txBody>
      </p:sp>
      <p:sp>
        <p:nvSpPr>
          <p:cNvPr id="826" name="Google Shape;826;p40"/>
          <p:cNvSpPr txBox="1">
            <a:spLocks noGrp="1"/>
          </p:cNvSpPr>
          <p:nvPr>
            <p:ph type="subTitle" idx="4294967295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3"/>
                </a:solidFill>
              </a:rPr>
              <a:t>workshop.css</a:t>
            </a:r>
            <a:endParaRPr sz="1400">
              <a:solidFill>
                <a:schemeClr val="accent3"/>
              </a:solidFill>
            </a:endParaRPr>
          </a:p>
        </p:txBody>
      </p:sp>
      <p:grpSp>
        <p:nvGrpSpPr>
          <p:cNvPr id="9" name="Google Shape;2531;p48">
            <a:extLst>
              <a:ext uri="{FF2B5EF4-FFF2-40B4-BE49-F238E27FC236}">
                <a16:creationId xmlns:a16="http://schemas.microsoft.com/office/drawing/2014/main" id="{97ABF17A-3025-4D31-B505-DAD8198D3CE5}"/>
              </a:ext>
            </a:extLst>
          </p:cNvPr>
          <p:cNvGrpSpPr/>
          <p:nvPr/>
        </p:nvGrpSpPr>
        <p:grpSpPr>
          <a:xfrm>
            <a:off x="5230589" y="1114842"/>
            <a:ext cx="3439196" cy="2775803"/>
            <a:chOff x="4994678" y="1173377"/>
            <a:chExt cx="3439196" cy="2775803"/>
          </a:xfrm>
        </p:grpSpPr>
        <p:grpSp>
          <p:nvGrpSpPr>
            <p:cNvPr id="10" name="Google Shape;2532;p48">
              <a:extLst>
                <a:ext uri="{FF2B5EF4-FFF2-40B4-BE49-F238E27FC236}">
                  <a16:creationId xmlns:a16="http://schemas.microsoft.com/office/drawing/2014/main" id="{A755194F-91C1-4CE8-8CE5-E4D8EE0B5F5E}"/>
                </a:ext>
              </a:extLst>
            </p:cNvPr>
            <p:cNvGrpSpPr/>
            <p:nvPr/>
          </p:nvGrpSpPr>
          <p:grpSpPr>
            <a:xfrm>
              <a:off x="4994678" y="1173377"/>
              <a:ext cx="3439196" cy="2775803"/>
              <a:chOff x="4572031" y="1415284"/>
              <a:chExt cx="2875341" cy="2319354"/>
            </a:xfrm>
          </p:grpSpPr>
          <p:grpSp>
            <p:nvGrpSpPr>
              <p:cNvPr id="12" name="Google Shape;2533;p48">
                <a:extLst>
                  <a:ext uri="{FF2B5EF4-FFF2-40B4-BE49-F238E27FC236}">
                    <a16:creationId xmlns:a16="http://schemas.microsoft.com/office/drawing/2014/main" id="{152C98DE-D29D-44C0-B681-9684052DDA7F}"/>
                  </a:ext>
                </a:extLst>
              </p:cNvPr>
              <p:cNvGrpSpPr/>
              <p:nvPr/>
            </p:nvGrpSpPr>
            <p:grpSpPr>
              <a:xfrm>
                <a:off x="4572031" y="1415284"/>
                <a:ext cx="2875341" cy="1993075"/>
                <a:chOff x="3665860" y="822037"/>
                <a:chExt cx="4758136" cy="3243937"/>
              </a:xfrm>
            </p:grpSpPr>
            <p:grpSp>
              <p:nvGrpSpPr>
                <p:cNvPr id="14" name="Google Shape;2534;p48">
                  <a:extLst>
                    <a:ext uri="{FF2B5EF4-FFF2-40B4-BE49-F238E27FC236}">
                      <a16:creationId xmlns:a16="http://schemas.microsoft.com/office/drawing/2014/main" id="{00963393-102B-465D-870A-EE098D449F0C}"/>
                    </a:ext>
                  </a:extLst>
                </p:cNvPr>
                <p:cNvGrpSpPr/>
                <p:nvPr/>
              </p:nvGrpSpPr>
              <p:grpSpPr>
                <a:xfrm>
                  <a:off x="3665860" y="822037"/>
                  <a:ext cx="4758136" cy="3243937"/>
                  <a:chOff x="518725" y="252435"/>
                  <a:chExt cx="6524250" cy="4448015"/>
                </a:xfrm>
              </p:grpSpPr>
              <p:sp>
                <p:nvSpPr>
                  <p:cNvPr id="16" name="Google Shape;2535;p48">
                    <a:extLst>
                      <a:ext uri="{FF2B5EF4-FFF2-40B4-BE49-F238E27FC236}">
                        <a16:creationId xmlns:a16="http://schemas.microsoft.com/office/drawing/2014/main" id="{E0842DD7-7695-4274-8D04-C595B9ECF8A2}"/>
                      </a:ext>
                    </a:extLst>
                  </p:cNvPr>
                  <p:cNvSpPr/>
                  <p:nvPr/>
                </p:nvSpPr>
                <p:spPr>
                  <a:xfrm>
                    <a:off x="518725" y="4131625"/>
                    <a:ext cx="6524250" cy="5688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970" h="22753" extrusionOk="0">
                        <a:moveTo>
                          <a:pt x="0" y="14846"/>
                        </a:moveTo>
                        <a:cubicBezTo>
                          <a:pt x="0" y="19169"/>
                          <a:pt x="4039" y="22753"/>
                          <a:pt x="8305" y="22753"/>
                        </a:cubicBezTo>
                        <a:lnTo>
                          <a:pt x="253120" y="22753"/>
                        </a:lnTo>
                        <a:cubicBezTo>
                          <a:pt x="257443" y="22696"/>
                          <a:pt x="260913" y="19169"/>
                          <a:pt x="260970" y="14846"/>
                        </a:cubicBezTo>
                        <a:lnTo>
                          <a:pt x="26097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accent3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solidFill>
                        <a:schemeClr val="accent3"/>
                      </a:solidFill>
                    </a:endParaRPr>
                  </a:p>
                </p:txBody>
              </p:sp>
              <p:sp>
                <p:nvSpPr>
                  <p:cNvPr id="17" name="Google Shape;2536;p48">
                    <a:extLst>
                      <a:ext uri="{FF2B5EF4-FFF2-40B4-BE49-F238E27FC236}">
                        <a16:creationId xmlns:a16="http://schemas.microsoft.com/office/drawing/2014/main" id="{99289731-728C-4696-9EDB-7A6571BC0EF0}"/>
                      </a:ext>
                    </a:extLst>
                  </p:cNvPr>
                  <p:cNvSpPr/>
                  <p:nvPr/>
                </p:nvSpPr>
                <p:spPr>
                  <a:xfrm>
                    <a:off x="518725" y="252435"/>
                    <a:ext cx="6524250" cy="38935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970" h="155741" extrusionOk="0">
                        <a:moveTo>
                          <a:pt x="249594" y="9954"/>
                        </a:moveTo>
                        <a:lnTo>
                          <a:pt x="249594" y="144364"/>
                        </a:lnTo>
                        <a:lnTo>
                          <a:pt x="11376" y="144364"/>
                        </a:lnTo>
                        <a:lnTo>
                          <a:pt x="11376" y="9954"/>
                        </a:lnTo>
                        <a:close/>
                        <a:moveTo>
                          <a:pt x="8305" y="0"/>
                        </a:moveTo>
                        <a:cubicBezTo>
                          <a:pt x="4039" y="0"/>
                          <a:pt x="0" y="2844"/>
                          <a:pt x="0" y="7110"/>
                        </a:cubicBezTo>
                        <a:lnTo>
                          <a:pt x="0" y="155740"/>
                        </a:lnTo>
                        <a:lnTo>
                          <a:pt x="260970" y="155740"/>
                        </a:lnTo>
                        <a:lnTo>
                          <a:pt x="260970" y="7110"/>
                        </a:lnTo>
                        <a:cubicBezTo>
                          <a:pt x="260970" y="2844"/>
                          <a:pt x="257386" y="0"/>
                          <a:pt x="253120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accent3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solidFill>
                        <a:schemeClr val="accent3"/>
                      </a:solidFill>
                    </a:endParaRPr>
                  </a:p>
                </p:txBody>
              </p:sp>
            </p:grpSp>
            <p:sp>
              <p:nvSpPr>
                <p:cNvPr id="15" name="Google Shape;2537;p48">
                  <a:extLst>
                    <a:ext uri="{FF2B5EF4-FFF2-40B4-BE49-F238E27FC236}">
                      <a16:creationId xmlns:a16="http://schemas.microsoft.com/office/drawing/2014/main" id="{AF49B58B-577C-48B8-91D4-E67881CE9481}"/>
                    </a:ext>
                  </a:extLst>
                </p:cNvPr>
                <p:cNvSpPr/>
                <p:nvPr/>
              </p:nvSpPr>
              <p:spPr>
                <a:xfrm>
                  <a:off x="5947879" y="3778845"/>
                  <a:ext cx="194076" cy="1661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27" h="9100" extrusionOk="0">
                      <a:moveTo>
                        <a:pt x="6092" y="0"/>
                      </a:moveTo>
                      <a:cubicBezTo>
                        <a:pt x="2020" y="0"/>
                        <a:pt x="0" y="4900"/>
                        <a:pt x="2881" y="7747"/>
                      </a:cubicBezTo>
                      <a:cubicBezTo>
                        <a:pt x="3804" y="8681"/>
                        <a:pt x="4944" y="9100"/>
                        <a:pt x="6063" y="9100"/>
                      </a:cubicBezTo>
                      <a:cubicBezTo>
                        <a:pt x="8391" y="9100"/>
                        <a:pt x="10627" y="7286"/>
                        <a:pt x="10627" y="4536"/>
                      </a:cubicBezTo>
                      <a:cubicBezTo>
                        <a:pt x="10627" y="2020"/>
                        <a:pt x="8608" y="0"/>
                        <a:pt x="6092" y="0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3"/>
                    </a:solidFill>
                  </a:endParaRPr>
                </a:p>
              </p:txBody>
            </p:sp>
          </p:grpSp>
          <p:sp>
            <p:nvSpPr>
              <p:cNvPr id="13" name="Google Shape;2538;p48">
                <a:extLst>
                  <a:ext uri="{FF2B5EF4-FFF2-40B4-BE49-F238E27FC236}">
                    <a16:creationId xmlns:a16="http://schemas.microsoft.com/office/drawing/2014/main" id="{32905B91-5732-4F69-8881-3EC5E9F8CD81}"/>
                  </a:ext>
                </a:extLst>
              </p:cNvPr>
              <p:cNvSpPr/>
              <p:nvPr/>
            </p:nvSpPr>
            <p:spPr>
              <a:xfrm>
                <a:off x="5498909" y="3408365"/>
                <a:ext cx="1040944" cy="326273"/>
              </a:xfrm>
              <a:custGeom>
                <a:avLst/>
                <a:gdLst/>
                <a:ahLst/>
                <a:cxnLst/>
                <a:rect l="l" t="t" r="r" b="b"/>
                <a:pathLst>
                  <a:path w="94481" h="29125" extrusionOk="0">
                    <a:moveTo>
                      <a:pt x="79805" y="18317"/>
                    </a:moveTo>
                    <a:cubicBezTo>
                      <a:pt x="74117" y="12515"/>
                      <a:pt x="73889" y="1"/>
                      <a:pt x="73889" y="1"/>
                    </a:cubicBezTo>
                    <a:lnTo>
                      <a:pt x="20592" y="1"/>
                    </a:lnTo>
                    <a:cubicBezTo>
                      <a:pt x="20592" y="1"/>
                      <a:pt x="20364" y="12515"/>
                      <a:pt x="14676" y="18317"/>
                    </a:cubicBezTo>
                    <a:cubicBezTo>
                      <a:pt x="8931" y="24175"/>
                      <a:pt x="1" y="29124"/>
                      <a:pt x="15529" y="29124"/>
                    </a:cubicBezTo>
                    <a:lnTo>
                      <a:pt x="78952" y="29124"/>
                    </a:lnTo>
                    <a:cubicBezTo>
                      <a:pt x="94480" y="29124"/>
                      <a:pt x="85493" y="24175"/>
                      <a:pt x="79805" y="18317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3"/>
                  </a:solidFill>
                </a:endParaRPr>
              </a:p>
            </p:txBody>
          </p:sp>
        </p:grpSp>
        <p:cxnSp>
          <p:nvCxnSpPr>
            <p:cNvPr id="11" name="Google Shape;2539;p48">
              <a:extLst>
                <a:ext uri="{FF2B5EF4-FFF2-40B4-BE49-F238E27FC236}">
                  <a16:creationId xmlns:a16="http://schemas.microsoft.com/office/drawing/2014/main" id="{6F456F96-87F9-46AB-A1C6-0AB7451AB73A}"/>
                </a:ext>
              </a:extLst>
            </p:cNvPr>
            <p:cNvCxnSpPr/>
            <p:nvPr/>
          </p:nvCxnSpPr>
          <p:spPr>
            <a:xfrm rot="10800000">
              <a:off x="5370275" y="3949180"/>
              <a:ext cx="26880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3"/>
          <a:srcRect r="1745"/>
          <a:stretch/>
        </p:blipFill>
        <p:spPr>
          <a:xfrm>
            <a:off x="5384213" y="1259520"/>
            <a:ext cx="3121718" cy="17809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28"/>
          <p:cNvSpPr txBox="1">
            <a:spLocks noGrp="1"/>
          </p:cNvSpPr>
          <p:nvPr>
            <p:ph type="title"/>
          </p:nvPr>
        </p:nvSpPr>
        <p:spPr>
          <a:xfrm>
            <a:off x="1511550" y="582700"/>
            <a:ext cx="72906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Общая </a:t>
            </a:r>
            <a:r>
              <a:rPr lang="en" dirty="0"/>
              <a:t> </a:t>
            </a:r>
            <a:r>
              <a:rPr lang="en" dirty="0">
                <a:solidFill>
                  <a:schemeClr val="accent2"/>
                </a:solidFill>
              </a:rPr>
              <a:t>‘</a:t>
            </a:r>
            <a:r>
              <a:rPr lang="ru-RU" dirty="0">
                <a:solidFill>
                  <a:schemeClr val="accent2"/>
                </a:solidFill>
              </a:rPr>
              <a:t>Информация</a:t>
            </a:r>
            <a:r>
              <a:rPr lang="en" dirty="0">
                <a:solidFill>
                  <a:schemeClr val="accent2"/>
                </a:solidFill>
              </a:rPr>
              <a:t>’;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472" name="Google Shape;472;p28"/>
          <p:cNvSpPr txBox="1">
            <a:spLocks noGrp="1"/>
          </p:cNvSpPr>
          <p:nvPr>
            <p:ph type="body" idx="1"/>
          </p:nvPr>
        </p:nvSpPr>
        <p:spPr>
          <a:xfrm>
            <a:off x="1095700" y="623337"/>
            <a:ext cx="6333550" cy="322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buNone/>
            </a:pPr>
            <a:r>
              <a:rPr lang="ru-RU" sz="2400" dirty="0" err="1">
                <a:solidFill>
                  <a:srgbClr val="FF0000"/>
                </a:solidFill>
              </a:rPr>
              <a:t>Python</a:t>
            </a:r>
            <a:r>
              <a:rPr lang="ru-RU" sz="2400" dirty="0"/>
              <a:t> поддерживает несколько парадигм программирования, включая процедурное, </a:t>
            </a:r>
          </a:p>
          <a:p>
            <a:pPr marL="0" lvl="0" indent="0">
              <a:buNone/>
            </a:pPr>
            <a:r>
              <a:rPr lang="ru-RU" sz="2400" dirty="0"/>
              <a:t>объектно-ориентированное и функциональное программирование.</a:t>
            </a:r>
            <a:endParaRPr sz="4400" dirty="0">
              <a:solidFill>
                <a:schemeClr val="accent3"/>
              </a:solidFill>
            </a:endParaRPr>
          </a:p>
        </p:txBody>
      </p:sp>
      <p:sp>
        <p:nvSpPr>
          <p:cNvPr id="473" name="Google Shape;473;p28"/>
          <p:cNvSpPr txBox="1">
            <a:spLocks noGrp="1"/>
          </p:cNvSpPr>
          <p:nvPr>
            <p:ph type="subTitle" idx="4294967295"/>
          </p:nvPr>
        </p:nvSpPr>
        <p:spPr>
          <a:xfrm>
            <a:off x="710125" y="4694725"/>
            <a:ext cx="48651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dirty="0">
                <a:solidFill>
                  <a:schemeClr val="accent3"/>
                </a:solidFill>
              </a:rPr>
              <a:t>Язык программирования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474" name="Google Shape;474;p28"/>
          <p:cNvSpPr txBox="1">
            <a:spLocks noGrp="1"/>
          </p:cNvSpPr>
          <p:nvPr>
            <p:ph type="subTitle" idx="4294967295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3"/>
                </a:solidFill>
              </a:rPr>
              <a:t>forbeginners.html</a:t>
            </a:r>
            <a:endParaRPr sz="1400">
              <a:solidFill>
                <a:schemeClr val="accent3"/>
              </a:solidFill>
            </a:endParaRPr>
          </a:p>
        </p:txBody>
      </p:sp>
      <p:sp>
        <p:nvSpPr>
          <p:cNvPr id="475" name="Google Shape;475;p28"/>
          <p:cNvSpPr txBox="1">
            <a:spLocks noGrp="1"/>
          </p:cNvSpPr>
          <p:nvPr>
            <p:ph type="subTitle" idx="4294967295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3"/>
                </a:solidFill>
              </a:rPr>
              <a:t>workshop.css</a:t>
            </a:r>
            <a:endParaRPr sz="1400">
              <a:solidFill>
                <a:schemeClr val="accent3"/>
              </a:solidFill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925AAE3-88E0-4660-A312-D1FC1471DF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8450" y="793750"/>
            <a:ext cx="2153700" cy="2153700"/>
          </a:xfrm>
          <a:prstGeom prst="rect">
            <a:avLst/>
          </a:prstGeom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8B6ED980-B40E-4C5E-B853-3EDB1F1238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8000" y="1090025"/>
            <a:ext cx="3428721" cy="3549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97145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29"/>
          <p:cNvSpPr txBox="1">
            <a:spLocks noGrp="1"/>
          </p:cNvSpPr>
          <p:nvPr>
            <p:ph type="subTitle" idx="1"/>
          </p:nvPr>
        </p:nvSpPr>
        <p:spPr>
          <a:xfrm>
            <a:off x="1311246" y="1708771"/>
            <a:ext cx="4599410" cy="48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ru-RU" sz="1800" dirty="0"/>
              <a:t>связана с языком программирования ABC, разработанным в конце 1970-х годов в Нидерландах. </a:t>
            </a:r>
            <a:endParaRPr sz="1800" dirty="0"/>
          </a:p>
        </p:txBody>
      </p:sp>
      <p:sp>
        <p:nvSpPr>
          <p:cNvPr id="482" name="Google Shape;482;p29"/>
          <p:cNvSpPr txBox="1">
            <a:spLocks noGrp="1"/>
          </p:cNvSpPr>
          <p:nvPr>
            <p:ph type="subTitle" idx="2"/>
          </p:nvPr>
        </p:nvSpPr>
        <p:spPr>
          <a:xfrm>
            <a:off x="1337875" y="1077935"/>
            <a:ext cx="31290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История </a:t>
            </a:r>
            <a:r>
              <a:rPr lang="en-US" dirty="0"/>
              <a:t>Python</a:t>
            </a:r>
            <a:endParaRPr dirty="0"/>
          </a:p>
        </p:txBody>
      </p:sp>
      <p:sp>
        <p:nvSpPr>
          <p:cNvPr id="484" name="Google Shape;484;p29"/>
          <p:cNvSpPr txBox="1">
            <a:spLocks noGrp="1"/>
          </p:cNvSpPr>
          <p:nvPr>
            <p:ph type="subTitle" idx="4"/>
          </p:nvPr>
        </p:nvSpPr>
        <p:spPr>
          <a:xfrm>
            <a:off x="1311246" y="3246219"/>
            <a:ext cx="4404034" cy="48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ru-RU" sz="1800" dirty="0"/>
              <a:t>был разочарован сложностью языка ABC и решил создать новый язык, который сочетал бы простоту и мощь программирования</a:t>
            </a:r>
            <a:endParaRPr sz="1800" dirty="0"/>
          </a:p>
        </p:txBody>
      </p:sp>
      <p:sp>
        <p:nvSpPr>
          <p:cNvPr id="485" name="Google Shape;485;p29"/>
          <p:cNvSpPr txBox="1">
            <a:spLocks noGrp="1"/>
          </p:cNvSpPr>
          <p:nvPr>
            <p:ph type="subTitle" idx="5"/>
          </p:nvPr>
        </p:nvSpPr>
        <p:spPr>
          <a:xfrm>
            <a:off x="1337875" y="2504294"/>
            <a:ext cx="31290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ru-RU" dirty="0">
                <a:solidFill>
                  <a:srgbClr val="FF5858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Гвидо </a:t>
            </a:r>
            <a:r>
              <a:rPr lang="ru-RU" dirty="0" err="1">
                <a:solidFill>
                  <a:srgbClr val="FF5858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ван</a:t>
            </a:r>
            <a:r>
              <a:rPr lang="ru-RU" dirty="0">
                <a:solidFill>
                  <a:srgbClr val="FF5858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 </a:t>
            </a:r>
            <a:r>
              <a:rPr lang="ru-RU" dirty="0" err="1">
                <a:solidFill>
                  <a:srgbClr val="FF5858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Россум</a:t>
            </a:r>
            <a:r>
              <a:rPr lang="ru-RU" dirty="0">
                <a:solidFill>
                  <a:schemeClr val="tx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 </a:t>
            </a:r>
            <a:endParaRPr dirty="0">
              <a:solidFill>
                <a:schemeClr val="tx2"/>
              </a:solidFill>
            </a:endParaRPr>
          </a:p>
        </p:txBody>
      </p:sp>
      <p:sp>
        <p:nvSpPr>
          <p:cNvPr id="489" name="Google Shape;489;p29"/>
          <p:cNvSpPr txBox="1">
            <a:spLocks noGrp="1"/>
          </p:cNvSpPr>
          <p:nvPr>
            <p:ph type="title" idx="9"/>
          </p:nvPr>
        </p:nvSpPr>
        <p:spPr>
          <a:xfrm>
            <a:off x="1143250" y="582700"/>
            <a:ext cx="72906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История</a:t>
            </a:r>
            <a:r>
              <a:rPr lang="en" dirty="0">
                <a:solidFill>
                  <a:schemeClr val="accent2"/>
                </a:solidFill>
              </a:rPr>
              <a:t>‘</a:t>
            </a:r>
            <a:r>
              <a:rPr lang="ru-RU" dirty="0">
                <a:solidFill>
                  <a:schemeClr val="accent2"/>
                </a:solidFill>
              </a:rPr>
              <a:t>языка программирования</a:t>
            </a:r>
            <a:r>
              <a:rPr lang="en" dirty="0">
                <a:solidFill>
                  <a:schemeClr val="accent2"/>
                </a:solidFill>
              </a:rPr>
              <a:t>’</a:t>
            </a:r>
            <a:r>
              <a:rPr lang="en" dirty="0"/>
              <a:t> </a:t>
            </a:r>
            <a:r>
              <a:rPr lang="en" dirty="0">
                <a:solidFill>
                  <a:schemeClr val="accent6"/>
                </a:solidFill>
              </a:rPr>
              <a:t>{</a:t>
            </a:r>
            <a:endParaRPr dirty="0">
              <a:solidFill>
                <a:schemeClr val="accent6"/>
              </a:solidFill>
            </a:endParaRPr>
          </a:p>
        </p:txBody>
      </p:sp>
      <p:grpSp>
        <p:nvGrpSpPr>
          <p:cNvPr id="490" name="Google Shape;490;p29"/>
          <p:cNvGrpSpPr/>
          <p:nvPr/>
        </p:nvGrpSpPr>
        <p:grpSpPr>
          <a:xfrm>
            <a:off x="1084825" y="1168950"/>
            <a:ext cx="506100" cy="3401075"/>
            <a:chOff x="1084825" y="1168950"/>
            <a:chExt cx="506100" cy="3401075"/>
          </a:xfrm>
        </p:grpSpPr>
        <p:sp>
          <p:nvSpPr>
            <p:cNvPr id="491" name="Google Shape;491;p29"/>
            <p:cNvSpPr txBox="1"/>
            <p:nvPr/>
          </p:nvSpPr>
          <p:spPr>
            <a:xfrm>
              <a:off x="1084825" y="3954425"/>
              <a:ext cx="5061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 dirty="0">
                  <a:solidFill>
                    <a:schemeClr val="accent6"/>
                  </a:solidFill>
                  <a:latin typeface="Fira Code"/>
                  <a:ea typeface="Fira Code"/>
                  <a:cs typeface="Fira Code"/>
                  <a:sym typeface="Fira Code"/>
                </a:rPr>
                <a:t>}</a:t>
              </a:r>
              <a:endParaRPr sz="2800" dirty="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cxnSp>
          <p:nvCxnSpPr>
            <p:cNvPr id="492" name="Google Shape;492;p29"/>
            <p:cNvCxnSpPr/>
            <p:nvPr/>
          </p:nvCxnSpPr>
          <p:spPr>
            <a:xfrm>
              <a:off x="1337875" y="1168950"/>
              <a:ext cx="0" cy="27645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93" name="Google Shape;493;p29"/>
          <p:cNvSpPr txBox="1">
            <a:spLocks noGrp="1"/>
          </p:cNvSpPr>
          <p:nvPr>
            <p:ph type="subTitle" idx="1"/>
          </p:nvPr>
        </p:nvSpPr>
        <p:spPr>
          <a:xfrm>
            <a:off x="710125" y="4694725"/>
            <a:ext cx="48651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dirty="0">
                <a:solidFill>
                  <a:schemeClr val="accent3"/>
                </a:solidFill>
              </a:rPr>
              <a:t>Язык программирования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494" name="Google Shape;494;p29"/>
          <p:cNvSpPr txBox="1">
            <a:spLocks noGrp="1"/>
          </p:cNvSpPr>
          <p:nvPr>
            <p:ph type="subTitle" idx="1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3"/>
                </a:solidFill>
              </a:rPr>
              <a:t>forbeginners.html</a:t>
            </a:r>
            <a:endParaRPr sz="1400">
              <a:solidFill>
                <a:schemeClr val="accent3"/>
              </a:solidFill>
            </a:endParaRPr>
          </a:p>
        </p:txBody>
      </p:sp>
      <p:sp>
        <p:nvSpPr>
          <p:cNvPr id="495" name="Google Shape;495;p29"/>
          <p:cNvSpPr txBox="1">
            <a:spLocks noGrp="1"/>
          </p:cNvSpPr>
          <p:nvPr>
            <p:ph type="subTitle" idx="1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3"/>
                </a:solidFill>
              </a:rPr>
              <a:t>workshop.css</a:t>
            </a:r>
            <a:endParaRPr sz="1400">
              <a:solidFill>
                <a:schemeClr val="accent3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D620511-872C-47AB-96A2-CC6F9DD100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280" y="1061004"/>
            <a:ext cx="3428721" cy="354957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195D9C3B-5D01-47AF-86AC-F64EF9B334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7713029">
            <a:off x="9144000" y="-1143000"/>
            <a:ext cx="1143000" cy="1143000"/>
          </a:xfrm>
          <a:prstGeom prst="rect">
            <a:avLst/>
          </a:prstGeom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BB608093-2655-4A82-9233-6CB1450EE3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32620" y="-1561045"/>
            <a:ext cx="1382660" cy="1382660"/>
          </a:xfrm>
          <a:prstGeom prst="rect">
            <a:avLst/>
          </a:prstGeom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215D69A0-C498-4609-9AB7-AC1C6FC889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89490" y="-1754650"/>
            <a:ext cx="1654510" cy="1654510"/>
          </a:xfrm>
          <a:prstGeom prst="rect">
            <a:avLst/>
          </a:prstGeom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1F7E7E73-956F-4336-B3F0-318E4EF462D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01480" y="5176725"/>
            <a:ext cx="1222470" cy="1213426"/>
          </a:xfrm>
          <a:prstGeom prst="rect">
            <a:avLst/>
          </a:prstGeom>
        </p:spPr>
      </p:pic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8DD1DACB-FBFB-4AE6-9DCB-3E8AEFE737F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99425" y="1922538"/>
            <a:ext cx="4450079" cy="152963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30"/>
          <p:cNvSpPr txBox="1">
            <a:spLocks noGrp="1"/>
          </p:cNvSpPr>
          <p:nvPr>
            <p:ph type="title" idx="2"/>
          </p:nvPr>
        </p:nvSpPr>
        <p:spPr>
          <a:xfrm>
            <a:off x="1161225" y="1740490"/>
            <a:ext cx="4233734" cy="53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sz="2000" dirty="0">
                <a:solidFill>
                  <a:schemeClr val="accent6"/>
                </a:solidFill>
              </a:rPr>
              <a:t>[</a:t>
            </a:r>
            <a:r>
              <a:rPr lang="ru-RU" sz="2000" dirty="0" err="1">
                <a:solidFill>
                  <a:srgbClr val="FF0000"/>
                </a:solidFill>
              </a:rPr>
              <a:t>Python</a:t>
            </a:r>
            <a:r>
              <a:rPr lang="ru-RU" sz="2000" dirty="0"/>
              <a:t> в значительной степени вдохновлен языками программирования, такими как C, </a:t>
            </a:r>
            <a:r>
              <a:rPr lang="ru-RU" sz="2000" dirty="0">
                <a:solidFill>
                  <a:schemeClr val="tx2"/>
                </a:solidFill>
              </a:rPr>
              <a:t>Modula-3</a:t>
            </a:r>
            <a:r>
              <a:rPr lang="ru-RU" sz="2000" dirty="0"/>
              <a:t>, </a:t>
            </a:r>
            <a:r>
              <a:rPr lang="ru-RU" sz="2000" dirty="0" err="1">
                <a:solidFill>
                  <a:schemeClr val="tx2"/>
                </a:solidFill>
              </a:rPr>
              <a:t>Lisp</a:t>
            </a:r>
            <a:r>
              <a:rPr lang="ru-RU" sz="2000" dirty="0"/>
              <a:t> и </a:t>
            </a:r>
            <a:r>
              <a:rPr lang="ru-RU" sz="2000" dirty="0" err="1">
                <a:solidFill>
                  <a:schemeClr val="tx2"/>
                </a:solidFill>
              </a:rPr>
              <a:t>Perl</a:t>
            </a:r>
            <a:r>
              <a:rPr lang="ru-RU" sz="2000" dirty="0"/>
              <a:t>. Он имеет </a:t>
            </a:r>
            <a:r>
              <a:rPr lang="ru-RU" sz="2000" dirty="0">
                <a:solidFill>
                  <a:schemeClr val="accent1"/>
                </a:solidFill>
              </a:rPr>
              <a:t>синтаксический сахар</a:t>
            </a:r>
            <a:r>
              <a:rPr lang="ru-RU" sz="2000" dirty="0"/>
              <a:t>, который делает код более понятным и читабельным.</a:t>
            </a:r>
            <a:r>
              <a:rPr lang="en" sz="2000" dirty="0">
                <a:solidFill>
                  <a:schemeClr val="accent6"/>
                </a:solidFill>
              </a:rPr>
              <a:t>]</a:t>
            </a:r>
            <a:r>
              <a:rPr lang="en" sz="2000" dirty="0">
                <a:solidFill>
                  <a:schemeClr val="accent1"/>
                </a:solidFill>
              </a:rPr>
              <a:t> </a:t>
            </a:r>
            <a:endParaRPr sz="2000" dirty="0">
              <a:solidFill>
                <a:schemeClr val="accent3"/>
              </a:solidFill>
            </a:endParaRPr>
          </a:p>
        </p:txBody>
      </p:sp>
      <p:sp>
        <p:nvSpPr>
          <p:cNvPr id="503" name="Google Shape;503;p30"/>
          <p:cNvSpPr txBox="1"/>
          <p:nvPr/>
        </p:nvSpPr>
        <p:spPr>
          <a:xfrm>
            <a:off x="1161225" y="3723767"/>
            <a:ext cx="506100" cy="7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rPr>
              <a:t>}</a:t>
            </a:r>
            <a:endParaRPr sz="3200" dirty="0">
              <a:solidFill>
                <a:schemeClr val="accent6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cxnSp>
        <p:nvCxnSpPr>
          <p:cNvPr id="504" name="Google Shape;504;p30"/>
          <p:cNvCxnSpPr>
            <a:cxnSpLocks/>
          </p:cNvCxnSpPr>
          <p:nvPr/>
        </p:nvCxnSpPr>
        <p:spPr>
          <a:xfrm>
            <a:off x="1161225" y="1394075"/>
            <a:ext cx="0" cy="21081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05" name="Google Shape;505;p30"/>
          <p:cNvSpPr txBox="1">
            <a:spLocks noGrp="1"/>
          </p:cNvSpPr>
          <p:nvPr>
            <p:ph type="subTitle" idx="4294967295"/>
          </p:nvPr>
        </p:nvSpPr>
        <p:spPr>
          <a:xfrm>
            <a:off x="710125" y="4694725"/>
            <a:ext cx="48651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dirty="0">
                <a:solidFill>
                  <a:schemeClr val="accent3"/>
                </a:solidFill>
              </a:rPr>
              <a:t>Язык программирования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506" name="Google Shape;506;p30"/>
          <p:cNvSpPr txBox="1">
            <a:spLocks noGrp="1"/>
          </p:cNvSpPr>
          <p:nvPr>
            <p:ph type="subTitle" idx="4294967295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3"/>
                </a:solidFill>
              </a:rPr>
              <a:t>forbeginners.html</a:t>
            </a:r>
            <a:endParaRPr sz="1400">
              <a:solidFill>
                <a:schemeClr val="accent3"/>
              </a:solidFill>
            </a:endParaRPr>
          </a:p>
        </p:txBody>
      </p:sp>
      <p:sp>
        <p:nvSpPr>
          <p:cNvPr id="507" name="Google Shape;507;p30"/>
          <p:cNvSpPr txBox="1">
            <a:spLocks noGrp="1"/>
          </p:cNvSpPr>
          <p:nvPr>
            <p:ph type="subTitle" idx="4294967295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3"/>
                </a:solidFill>
              </a:rPr>
              <a:t>workshop.css</a:t>
            </a:r>
            <a:endParaRPr sz="1400">
              <a:solidFill>
                <a:schemeClr val="accent3"/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A9D092E-51F0-4F34-B93F-3926FBB341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1987" y="556930"/>
            <a:ext cx="1382660" cy="138266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3C7AA14-C518-40D5-8056-6E868A93EB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9484" y="2003714"/>
            <a:ext cx="1222470" cy="1213426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7437D561-A214-455F-89A7-AF023B0C40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28530" y="421005"/>
            <a:ext cx="1654510" cy="1654510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2615A87-938A-4417-90BC-5964BA11CA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75225" y="1939590"/>
            <a:ext cx="4450079" cy="1529631"/>
          </a:xfrm>
          <a:prstGeom prst="rect">
            <a:avLst/>
          </a:prstGeom>
        </p:spPr>
      </p:pic>
      <p:pic>
        <p:nvPicPr>
          <p:cNvPr id="22" name="Picture 2">
            <a:extLst>
              <a:ext uri="{FF2B5EF4-FFF2-40B4-BE49-F238E27FC236}">
                <a16:creationId xmlns:a16="http://schemas.microsoft.com/office/drawing/2014/main" id="{68D2BA93-7B64-4531-8176-5B24886B63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3379" y="5271054"/>
            <a:ext cx="3428721" cy="354957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81B07070-ACB6-4B91-9A1A-41BEB65F30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83040" y="3362408"/>
            <a:ext cx="4568553" cy="280547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31"/>
          <p:cNvSpPr txBox="1">
            <a:spLocks noGrp="1"/>
          </p:cNvSpPr>
          <p:nvPr>
            <p:ph type="title"/>
          </p:nvPr>
        </p:nvSpPr>
        <p:spPr>
          <a:xfrm>
            <a:off x="1255830" y="1985446"/>
            <a:ext cx="2768487" cy="53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ru-RU" sz="2000" dirty="0" err="1"/>
              <a:t>Python</a:t>
            </a:r>
            <a:r>
              <a:rPr lang="ru-RU" sz="2000" dirty="0"/>
              <a:t> </a:t>
            </a:r>
            <a:r>
              <a:rPr lang="ru-RU" sz="2000" dirty="0" smtClean="0">
                <a:solidFill>
                  <a:schemeClr val="accent3"/>
                </a:solidFill>
              </a:rPr>
              <a:t>является </a:t>
            </a:r>
            <a:r>
              <a:rPr lang="ru-RU" sz="2000" dirty="0" smtClean="0">
                <a:solidFill>
                  <a:schemeClr val="tx2"/>
                </a:solidFill>
              </a:rPr>
              <a:t>самым популярным</a:t>
            </a:r>
            <a:r>
              <a:rPr lang="ru-RU" sz="2000" dirty="0" smtClean="0"/>
              <a:t> </a:t>
            </a:r>
            <a:r>
              <a:rPr lang="ru-RU" sz="2000" dirty="0" smtClean="0">
                <a:solidFill>
                  <a:schemeClr val="accent1"/>
                </a:solidFill>
              </a:rPr>
              <a:t>языком </a:t>
            </a:r>
            <a:r>
              <a:rPr lang="ru-RU" sz="2000" dirty="0">
                <a:solidFill>
                  <a:schemeClr val="accent1"/>
                </a:solidFill>
              </a:rPr>
              <a:t>программирования</a:t>
            </a:r>
            <a:r>
              <a:rPr lang="ru-RU" sz="2000" dirty="0"/>
              <a:t> </a:t>
            </a:r>
            <a:r>
              <a:rPr lang="ru-RU" sz="2000" dirty="0">
                <a:solidFill>
                  <a:schemeClr val="tx2"/>
                </a:solidFill>
              </a:rPr>
              <a:t>в мире.</a:t>
            </a:r>
            <a:endParaRPr sz="2000" dirty="0">
              <a:solidFill>
                <a:schemeClr val="tx2"/>
              </a:solidFill>
            </a:endParaRPr>
          </a:p>
        </p:txBody>
      </p:sp>
      <p:grpSp>
        <p:nvGrpSpPr>
          <p:cNvPr id="516" name="Google Shape;516;p31"/>
          <p:cNvGrpSpPr/>
          <p:nvPr/>
        </p:nvGrpSpPr>
        <p:grpSpPr>
          <a:xfrm>
            <a:off x="1241860" y="771675"/>
            <a:ext cx="320076" cy="320076"/>
            <a:chOff x="1562938" y="4248450"/>
            <a:chExt cx="475950" cy="475950"/>
          </a:xfrm>
        </p:grpSpPr>
        <p:sp>
          <p:nvSpPr>
            <p:cNvPr id="517" name="Google Shape;517;p31"/>
            <p:cNvSpPr/>
            <p:nvPr/>
          </p:nvSpPr>
          <p:spPr>
            <a:xfrm>
              <a:off x="1571938" y="4257450"/>
              <a:ext cx="457475" cy="290150"/>
            </a:xfrm>
            <a:custGeom>
              <a:avLst/>
              <a:gdLst/>
              <a:ahLst/>
              <a:cxnLst/>
              <a:rect l="l" t="t" r="r" b="b"/>
              <a:pathLst>
                <a:path w="18299" h="11606" extrusionOk="0">
                  <a:moveTo>
                    <a:pt x="740" y="1"/>
                  </a:moveTo>
                  <a:cubicBezTo>
                    <a:pt x="342" y="1"/>
                    <a:pt x="1" y="342"/>
                    <a:pt x="1" y="740"/>
                  </a:cubicBezTo>
                  <a:lnTo>
                    <a:pt x="1" y="11605"/>
                  </a:lnTo>
                  <a:lnTo>
                    <a:pt x="18299" y="11605"/>
                  </a:lnTo>
                  <a:lnTo>
                    <a:pt x="18299" y="740"/>
                  </a:lnTo>
                  <a:cubicBezTo>
                    <a:pt x="18299" y="342"/>
                    <a:pt x="17976" y="1"/>
                    <a:pt x="1755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31"/>
            <p:cNvSpPr/>
            <p:nvPr/>
          </p:nvSpPr>
          <p:spPr>
            <a:xfrm>
              <a:off x="1611763" y="4294900"/>
              <a:ext cx="377825" cy="252700"/>
            </a:xfrm>
            <a:custGeom>
              <a:avLst/>
              <a:gdLst/>
              <a:ahLst/>
              <a:cxnLst/>
              <a:rect l="l" t="t" r="r" b="b"/>
              <a:pathLst>
                <a:path w="15113" h="10108" extrusionOk="0">
                  <a:moveTo>
                    <a:pt x="1" y="1"/>
                  </a:moveTo>
                  <a:lnTo>
                    <a:pt x="1" y="10107"/>
                  </a:lnTo>
                  <a:lnTo>
                    <a:pt x="15113" y="10107"/>
                  </a:lnTo>
                  <a:lnTo>
                    <a:pt x="1511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31"/>
            <p:cNvSpPr/>
            <p:nvPr/>
          </p:nvSpPr>
          <p:spPr>
            <a:xfrm>
              <a:off x="1875338" y="4356050"/>
              <a:ext cx="73975" cy="92950"/>
            </a:xfrm>
            <a:custGeom>
              <a:avLst/>
              <a:gdLst/>
              <a:ahLst/>
              <a:cxnLst/>
              <a:rect l="l" t="t" r="r" b="b"/>
              <a:pathLst>
                <a:path w="2959" h="3718" extrusionOk="0">
                  <a:moveTo>
                    <a:pt x="0" y="1"/>
                  </a:moveTo>
                  <a:lnTo>
                    <a:pt x="0" y="3717"/>
                  </a:lnTo>
                  <a:lnTo>
                    <a:pt x="2958" y="371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31"/>
            <p:cNvSpPr/>
            <p:nvPr/>
          </p:nvSpPr>
          <p:spPr>
            <a:xfrm>
              <a:off x="1571938" y="4547575"/>
              <a:ext cx="457475" cy="167350"/>
            </a:xfrm>
            <a:custGeom>
              <a:avLst/>
              <a:gdLst/>
              <a:ahLst/>
              <a:cxnLst/>
              <a:rect l="l" t="t" r="r" b="b"/>
              <a:pathLst>
                <a:path w="18299" h="6694" extrusionOk="0">
                  <a:moveTo>
                    <a:pt x="1" y="0"/>
                  </a:moveTo>
                  <a:lnTo>
                    <a:pt x="1" y="2238"/>
                  </a:lnTo>
                  <a:cubicBezTo>
                    <a:pt x="1" y="2636"/>
                    <a:pt x="342" y="2977"/>
                    <a:pt x="740" y="2977"/>
                  </a:cubicBezTo>
                  <a:lnTo>
                    <a:pt x="7661" y="2977"/>
                  </a:lnTo>
                  <a:lnTo>
                    <a:pt x="7661" y="3717"/>
                  </a:lnTo>
                  <a:cubicBezTo>
                    <a:pt x="7661" y="4551"/>
                    <a:pt x="6998" y="5215"/>
                    <a:pt x="6182" y="5215"/>
                  </a:cubicBezTo>
                  <a:cubicBezTo>
                    <a:pt x="5348" y="5215"/>
                    <a:pt x="4684" y="5878"/>
                    <a:pt x="4684" y="6694"/>
                  </a:cubicBezTo>
                  <a:lnTo>
                    <a:pt x="13615" y="6694"/>
                  </a:lnTo>
                  <a:cubicBezTo>
                    <a:pt x="13615" y="5878"/>
                    <a:pt x="12952" y="5215"/>
                    <a:pt x="12136" y="5215"/>
                  </a:cubicBezTo>
                  <a:cubicBezTo>
                    <a:pt x="11302" y="5215"/>
                    <a:pt x="10638" y="4551"/>
                    <a:pt x="10638" y="3717"/>
                  </a:cubicBezTo>
                  <a:lnTo>
                    <a:pt x="10638" y="2977"/>
                  </a:lnTo>
                  <a:lnTo>
                    <a:pt x="17559" y="2977"/>
                  </a:lnTo>
                  <a:cubicBezTo>
                    <a:pt x="17976" y="2977"/>
                    <a:pt x="18299" y="2636"/>
                    <a:pt x="18299" y="2238"/>
                  </a:cubicBezTo>
                  <a:lnTo>
                    <a:pt x="1829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31"/>
            <p:cNvSpPr/>
            <p:nvPr/>
          </p:nvSpPr>
          <p:spPr>
            <a:xfrm>
              <a:off x="1763463" y="4356050"/>
              <a:ext cx="74450" cy="92950"/>
            </a:xfrm>
            <a:custGeom>
              <a:avLst/>
              <a:gdLst/>
              <a:ahLst/>
              <a:cxnLst/>
              <a:rect l="l" t="t" r="r" b="b"/>
              <a:pathLst>
                <a:path w="2978" h="3718" extrusionOk="0">
                  <a:moveTo>
                    <a:pt x="0" y="1"/>
                  </a:moveTo>
                  <a:lnTo>
                    <a:pt x="0" y="3717"/>
                  </a:lnTo>
                  <a:lnTo>
                    <a:pt x="2977" y="3717"/>
                  </a:lnTo>
                  <a:lnTo>
                    <a:pt x="297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31"/>
            <p:cNvSpPr/>
            <p:nvPr/>
          </p:nvSpPr>
          <p:spPr>
            <a:xfrm>
              <a:off x="1652063" y="4356050"/>
              <a:ext cx="74450" cy="92950"/>
            </a:xfrm>
            <a:custGeom>
              <a:avLst/>
              <a:gdLst/>
              <a:ahLst/>
              <a:cxnLst/>
              <a:rect l="l" t="t" r="r" b="b"/>
              <a:pathLst>
                <a:path w="2978" h="3718" extrusionOk="0">
                  <a:moveTo>
                    <a:pt x="0" y="1"/>
                  </a:moveTo>
                  <a:lnTo>
                    <a:pt x="0" y="3717"/>
                  </a:lnTo>
                  <a:lnTo>
                    <a:pt x="2977" y="3717"/>
                  </a:lnTo>
                  <a:lnTo>
                    <a:pt x="2977" y="1"/>
                  </a:ln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31"/>
            <p:cNvSpPr/>
            <p:nvPr/>
          </p:nvSpPr>
          <p:spPr>
            <a:xfrm>
              <a:off x="1828413" y="4575450"/>
              <a:ext cx="21825" cy="18600"/>
            </a:xfrm>
            <a:custGeom>
              <a:avLst/>
              <a:gdLst/>
              <a:ahLst/>
              <a:cxnLst/>
              <a:rect l="l" t="t" r="r" b="b"/>
              <a:pathLst>
                <a:path w="873" h="744" extrusionOk="0">
                  <a:moveTo>
                    <a:pt x="384" y="0"/>
                  </a:moveTo>
                  <a:cubicBezTo>
                    <a:pt x="198" y="0"/>
                    <a:pt x="19" y="148"/>
                    <a:pt x="19" y="364"/>
                  </a:cubicBezTo>
                  <a:cubicBezTo>
                    <a:pt x="0" y="573"/>
                    <a:pt x="171" y="743"/>
                    <a:pt x="379" y="743"/>
                  </a:cubicBezTo>
                  <a:cubicBezTo>
                    <a:pt x="721" y="743"/>
                    <a:pt x="872" y="345"/>
                    <a:pt x="645" y="118"/>
                  </a:cubicBezTo>
                  <a:cubicBezTo>
                    <a:pt x="570" y="36"/>
                    <a:pt x="476" y="0"/>
                    <a:pt x="38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31"/>
            <p:cNvSpPr/>
            <p:nvPr/>
          </p:nvSpPr>
          <p:spPr>
            <a:xfrm>
              <a:off x="1562938" y="4248450"/>
              <a:ext cx="475950" cy="475950"/>
            </a:xfrm>
            <a:custGeom>
              <a:avLst/>
              <a:gdLst/>
              <a:ahLst/>
              <a:cxnLst/>
              <a:rect l="l" t="t" r="r" b="b"/>
              <a:pathLst>
                <a:path w="19038" h="19038" extrusionOk="0">
                  <a:moveTo>
                    <a:pt x="16687" y="2219"/>
                  </a:moveTo>
                  <a:lnTo>
                    <a:pt x="16687" y="11605"/>
                  </a:lnTo>
                  <a:lnTo>
                    <a:pt x="2333" y="11605"/>
                  </a:lnTo>
                  <a:lnTo>
                    <a:pt x="2333" y="2219"/>
                  </a:lnTo>
                  <a:close/>
                  <a:moveTo>
                    <a:pt x="17919" y="740"/>
                  </a:moveTo>
                  <a:cubicBezTo>
                    <a:pt x="18128" y="740"/>
                    <a:pt x="18279" y="911"/>
                    <a:pt x="18279" y="1100"/>
                  </a:cubicBezTo>
                  <a:lnTo>
                    <a:pt x="18279" y="11605"/>
                  </a:lnTo>
                  <a:lnTo>
                    <a:pt x="17426" y="11605"/>
                  </a:lnTo>
                  <a:lnTo>
                    <a:pt x="17426" y="1859"/>
                  </a:lnTo>
                  <a:cubicBezTo>
                    <a:pt x="17426" y="1650"/>
                    <a:pt x="17274" y="1480"/>
                    <a:pt x="17066" y="1480"/>
                  </a:cubicBezTo>
                  <a:lnTo>
                    <a:pt x="1954" y="1480"/>
                  </a:lnTo>
                  <a:cubicBezTo>
                    <a:pt x="1764" y="1480"/>
                    <a:pt x="1593" y="1650"/>
                    <a:pt x="1593" y="1859"/>
                  </a:cubicBezTo>
                  <a:lnTo>
                    <a:pt x="1593" y="11605"/>
                  </a:lnTo>
                  <a:lnTo>
                    <a:pt x="740" y="11605"/>
                  </a:lnTo>
                  <a:lnTo>
                    <a:pt x="740" y="1100"/>
                  </a:lnTo>
                  <a:cubicBezTo>
                    <a:pt x="740" y="911"/>
                    <a:pt x="911" y="740"/>
                    <a:pt x="1100" y="740"/>
                  </a:cubicBezTo>
                  <a:close/>
                  <a:moveTo>
                    <a:pt x="18279" y="12344"/>
                  </a:moveTo>
                  <a:lnTo>
                    <a:pt x="18279" y="14184"/>
                  </a:lnTo>
                  <a:cubicBezTo>
                    <a:pt x="18279" y="14392"/>
                    <a:pt x="18128" y="14563"/>
                    <a:pt x="17919" y="14563"/>
                  </a:cubicBezTo>
                  <a:lnTo>
                    <a:pt x="1100" y="14563"/>
                  </a:lnTo>
                  <a:cubicBezTo>
                    <a:pt x="911" y="14563"/>
                    <a:pt x="740" y="14392"/>
                    <a:pt x="740" y="14184"/>
                  </a:cubicBezTo>
                  <a:lnTo>
                    <a:pt x="740" y="12344"/>
                  </a:lnTo>
                  <a:close/>
                  <a:moveTo>
                    <a:pt x="10638" y="15321"/>
                  </a:moveTo>
                  <a:lnTo>
                    <a:pt x="10638" y="15682"/>
                  </a:lnTo>
                  <a:cubicBezTo>
                    <a:pt x="10619" y="16080"/>
                    <a:pt x="10752" y="16478"/>
                    <a:pt x="10998" y="16800"/>
                  </a:cubicBezTo>
                  <a:lnTo>
                    <a:pt x="8021" y="16800"/>
                  </a:lnTo>
                  <a:cubicBezTo>
                    <a:pt x="8268" y="16478"/>
                    <a:pt x="8401" y="16080"/>
                    <a:pt x="8401" y="15682"/>
                  </a:cubicBezTo>
                  <a:lnTo>
                    <a:pt x="8401" y="15321"/>
                  </a:lnTo>
                  <a:close/>
                  <a:moveTo>
                    <a:pt x="12496" y="17540"/>
                  </a:moveTo>
                  <a:cubicBezTo>
                    <a:pt x="12951" y="17540"/>
                    <a:pt x="13387" y="17843"/>
                    <a:pt x="13539" y="18279"/>
                  </a:cubicBezTo>
                  <a:lnTo>
                    <a:pt x="5480" y="18279"/>
                  </a:lnTo>
                  <a:cubicBezTo>
                    <a:pt x="5632" y="17843"/>
                    <a:pt x="6068" y="17540"/>
                    <a:pt x="6542" y="17540"/>
                  </a:cubicBezTo>
                  <a:close/>
                  <a:moveTo>
                    <a:pt x="1100" y="1"/>
                  </a:moveTo>
                  <a:cubicBezTo>
                    <a:pt x="494" y="1"/>
                    <a:pt x="1" y="494"/>
                    <a:pt x="1" y="1100"/>
                  </a:cubicBezTo>
                  <a:lnTo>
                    <a:pt x="1" y="14203"/>
                  </a:lnTo>
                  <a:cubicBezTo>
                    <a:pt x="1" y="14809"/>
                    <a:pt x="494" y="15321"/>
                    <a:pt x="1100" y="15321"/>
                  </a:cubicBezTo>
                  <a:lnTo>
                    <a:pt x="7661" y="15321"/>
                  </a:lnTo>
                  <a:lnTo>
                    <a:pt x="7661" y="15682"/>
                  </a:lnTo>
                  <a:cubicBezTo>
                    <a:pt x="7642" y="16307"/>
                    <a:pt x="7149" y="16800"/>
                    <a:pt x="6542" y="16800"/>
                  </a:cubicBezTo>
                  <a:cubicBezTo>
                    <a:pt x="5518" y="16800"/>
                    <a:pt x="4684" y="17635"/>
                    <a:pt x="4684" y="18659"/>
                  </a:cubicBezTo>
                  <a:cubicBezTo>
                    <a:pt x="4684" y="18867"/>
                    <a:pt x="4836" y="19038"/>
                    <a:pt x="5044" y="19038"/>
                  </a:cubicBezTo>
                  <a:lnTo>
                    <a:pt x="13975" y="19038"/>
                  </a:lnTo>
                  <a:cubicBezTo>
                    <a:pt x="14184" y="19038"/>
                    <a:pt x="14354" y="18867"/>
                    <a:pt x="14354" y="18659"/>
                  </a:cubicBezTo>
                  <a:cubicBezTo>
                    <a:pt x="14354" y="17635"/>
                    <a:pt x="13520" y="16800"/>
                    <a:pt x="12496" y="16800"/>
                  </a:cubicBezTo>
                  <a:cubicBezTo>
                    <a:pt x="11870" y="16800"/>
                    <a:pt x="11377" y="16307"/>
                    <a:pt x="11377" y="15682"/>
                  </a:cubicBezTo>
                  <a:lnTo>
                    <a:pt x="11377" y="15321"/>
                  </a:lnTo>
                  <a:lnTo>
                    <a:pt x="17919" y="15321"/>
                  </a:lnTo>
                  <a:cubicBezTo>
                    <a:pt x="18526" y="15321"/>
                    <a:pt x="19038" y="14809"/>
                    <a:pt x="19038" y="14203"/>
                  </a:cubicBezTo>
                  <a:lnTo>
                    <a:pt x="19038" y="1100"/>
                  </a:lnTo>
                  <a:cubicBezTo>
                    <a:pt x="19038" y="494"/>
                    <a:pt x="18526" y="1"/>
                    <a:pt x="1791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31"/>
            <p:cNvSpPr/>
            <p:nvPr/>
          </p:nvSpPr>
          <p:spPr>
            <a:xfrm>
              <a:off x="1642588" y="4346575"/>
              <a:ext cx="92925" cy="111900"/>
            </a:xfrm>
            <a:custGeom>
              <a:avLst/>
              <a:gdLst/>
              <a:ahLst/>
              <a:cxnLst/>
              <a:rect l="l" t="t" r="r" b="b"/>
              <a:pathLst>
                <a:path w="3717" h="4476" extrusionOk="0">
                  <a:moveTo>
                    <a:pt x="2977" y="759"/>
                  </a:moveTo>
                  <a:lnTo>
                    <a:pt x="2977" y="3736"/>
                  </a:lnTo>
                  <a:lnTo>
                    <a:pt x="740" y="3736"/>
                  </a:lnTo>
                  <a:lnTo>
                    <a:pt x="740" y="759"/>
                  </a:lnTo>
                  <a:close/>
                  <a:moveTo>
                    <a:pt x="379" y="1"/>
                  </a:moveTo>
                  <a:cubicBezTo>
                    <a:pt x="171" y="1"/>
                    <a:pt x="0" y="171"/>
                    <a:pt x="0" y="380"/>
                  </a:cubicBezTo>
                  <a:lnTo>
                    <a:pt x="0" y="4096"/>
                  </a:lnTo>
                  <a:cubicBezTo>
                    <a:pt x="0" y="4305"/>
                    <a:pt x="171" y="4476"/>
                    <a:pt x="379" y="4476"/>
                  </a:cubicBezTo>
                  <a:lnTo>
                    <a:pt x="3356" y="4476"/>
                  </a:lnTo>
                  <a:cubicBezTo>
                    <a:pt x="3565" y="4476"/>
                    <a:pt x="3717" y="4305"/>
                    <a:pt x="3717" y="4096"/>
                  </a:cubicBezTo>
                  <a:lnTo>
                    <a:pt x="3717" y="380"/>
                  </a:lnTo>
                  <a:cubicBezTo>
                    <a:pt x="3717" y="171"/>
                    <a:pt x="3565" y="1"/>
                    <a:pt x="335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31"/>
            <p:cNvSpPr/>
            <p:nvPr/>
          </p:nvSpPr>
          <p:spPr>
            <a:xfrm>
              <a:off x="1753988" y="4346575"/>
              <a:ext cx="93400" cy="111900"/>
            </a:xfrm>
            <a:custGeom>
              <a:avLst/>
              <a:gdLst/>
              <a:ahLst/>
              <a:cxnLst/>
              <a:rect l="l" t="t" r="r" b="b"/>
              <a:pathLst>
                <a:path w="3736" h="4476" extrusionOk="0">
                  <a:moveTo>
                    <a:pt x="2996" y="759"/>
                  </a:moveTo>
                  <a:lnTo>
                    <a:pt x="2996" y="3736"/>
                  </a:lnTo>
                  <a:lnTo>
                    <a:pt x="759" y="3736"/>
                  </a:lnTo>
                  <a:lnTo>
                    <a:pt x="759" y="759"/>
                  </a:lnTo>
                  <a:close/>
                  <a:moveTo>
                    <a:pt x="379" y="1"/>
                  </a:moveTo>
                  <a:cubicBezTo>
                    <a:pt x="171" y="1"/>
                    <a:pt x="19" y="171"/>
                    <a:pt x="19" y="380"/>
                  </a:cubicBezTo>
                  <a:lnTo>
                    <a:pt x="19" y="4096"/>
                  </a:lnTo>
                  <a:cubicBezTo>
                    <a:pt x="0" y="4305"/>
                    <a:pt x="171" y="4476"/>
                    <a:pt x="379" y="4476"/>
                  </a:cubicBezTo>
                  <a:lnTo>
                    <a:pt x="3356" y="4476"/>
                  </a:lnTo>
                  <a:cubicBezTo>
                    <a:pt x="3565" y="4476"/>
                    <a:pt x="3735" y="4305"/>
                    <a:pt x="3735" y="4096"/>
                  </a:cubicBezTo>
                  <a:lnTo>
                    <a:pt x="3735" y="380"/>
                  </a:lnTo>
                  <a:cubicBezTo>
                    <a:pt x="3735" y="171"/>
                    <a:pt x="3565" y="1"/>
                    <a:pt x="335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31"/>
            <p:cNvSpPr/>
            <p:nvPr/>
          </p:nvSpPr>
          <p:spPr>
            <a:xfrm>
              <a:off x="1865838" y="4346575"/>
              <a:ext cx="92950" cy="111900"/>
            </a:xfrm>
            <a:custGeom>
              <a:avLst/>
              <a:gdLst/>
              <a:ahLst/>
              <a:cxnLst/>
              <a:rect l="l" t="t" r="r" b="b"/>
              <a:pathLst>
                <a:path w="3718" h="4476" extrusionOk="0">
                  <a:moveTo>
                    <a:pt x="2978" y="759"/>
                  </a:moveTo>
                  <a:lnTo>
                    <a:pt x="2978" y="3736"/>
                  </a:lnTo>
                  <a:lnTo>
                    <a:pt x="740" y="3736"/>
                  </a:lnTo>
                  <a:lnTo>
                    <a:pt x="740" y="759"/>
                  </a:lnTo>
                  <a:close/>
                  <a:moveTo>
                    <a:pt x="380" y="1"/>
                  </a:moveTo>
                  <a:cubicBezTo>
                    <a:pt x="172" y="1"/>
                    <a:pt x="1" y="171"/>
                    <a:pt x="1" y="380"/>
                  </a:cubicBezTo>
                  <a:lnTo>
                    <a:pt x="1" y="4096"/>
                  </a:lnTo>
                  <a:cubicBezTo>
                    <a:pt x="1" y="4305"/>
                    <a:pt x="172" y="4476"/>
                    <a:pt x="380" y="4476"/>
                  </a:cubicBezTo>
                  <a:lnTo>
                    <a:pt x="3357" y="4476"/>
                  </a:lnTo>
                  <a:cubicBezTo>
                    <a:pt x="3547" y="4476"/>
                    <a:pt x="3717" y="4305"/>
                    <a:pt x="3717" y="4096"/>
                  </a:cubicBezTo>
                  <a:lnTo>
                    <a:pt x="3717" y="380"/>
                  </a:lnTo>
                  <a:cubicBezTo>
                    <a:pt x="3717" y="171"/>
                    <a:pt x="3547" y="1"/>
                    <a:pt x="335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31"/>
            <p:cNvSpPr/>
            <p:nvPr/>
          </p:nvSpPr>
          <p:spPr>
            <a:xfrm>
              <a:off x="1639738" y="4476950"/>
              <a:ext cx="99100" cy="18500"/>
            </a:xfrm>
            <a:custGeom>
              <a:avLst/>
              <a:gdLst/>
              <a:ahLst/>
              <a:cxnLst/>
              <a:rect l="l" t="t" r="r" b="b"/>
              <a:pathLst>
                <a:path w="3964" h="740" extrusionOk="0">
                  <a:moveTo>
                    <a:pt x="493" y="0"/>
                  </a:moveTo>
                  <a:cubicBezTo>
                    <a:pt x="0" y="0"/>
                    <a:pt x="0" y="740"/>
                    <a:pt x="493" y="740"/>
                  </a:cubicBezTo>
                  <a:lnTo>
                    <a:pt x="3470" y="740"/>
                  </a:lnTo>
                  <a:cubicBezTo>
                    <a:pt x="3963" y="740"/>
                    <a:pt x="3963" y="0"/>
                    <a:pt x="347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31"/>
            <p:cNvSpPr/>
            <p:nvPr/>
          </p:nvSpPr>
          <p:spPr>
            <a:xfrm>
              <a:off x="1751138" y="4476950"/>
              <a:ext cx="99100" cy="18500"/>
            </a:xfrm>
            <a:custGeom>
              <a:avLst/>
              <a:gdLst/>
              <a:ahLst/>
              <a:cxnLst/>
              <a:rect l="l" t="t" r="r" b="b"/>
              <a:pathLst>
                <a:path w="3964" h="740" extrusionOk="0">
                  <a:moveTo>
                    <a:pt x="493" y="0"/>
                  </a:moveTo>
                  <a:cubicBezTo>
                    <a:pt x="0" y="0"/>
                    <a:pt x="0" y="740"/>
                    <a:pt x="493" y="740"/>
                  </a:cubicBezTo>
                  <a:lnTo>
                    <a:pt x="3470" y="740"/>
                  </a:lnTo>
                  <a:cubicBezTo>
                    <a:pt x="3963" y="740"/>
                    <a:pt x="3963" y="0"/>
                    <a:pt x="347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31"/>
            <p:cNvSpPr/>
            <p:nvPr/>
          </p:nvSpPr>
          <p:spPr>
            <a:xfrm>
              <a:off x="1862538" y="4476950"/>
              <a:ext cx="99575" cy="18500"/>
            </a:xfrm>
            <a:custGeom>
              <a:avLst/>
              <a:gdLst/>
              <a:ahLst/>
              <a:cxnLst/>
              <a:rect l="l" t="t" r="r" b="b"/>
              <a:pathLst>
                <a:path w="3983" h="740" extrusionOk="0">
                  <a:moveTo>
                    <a:pt x="512" y="0"/>
                  </a:moveTo>
                  <a:cubicBezTo>
                    <a:pt x="0" y="0"/>
                    <a:pt x="0" y="740"/>
                    <a:pt x="512" y="740"/>
                  </a:cubicBezTo>
                  <a:lnTo>
                    <a:pt x="3489" y="740"/>
                  </a:lnTo>
                  <a:cubicBezTo>
                    <a:pt x="3982" y="740"/>
                    <a:pt x="3982" y="0"/>
                    <a:pt x="348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31"/>
            <p:cNvSpPr/>
            <p:nvPr/>
          </p:nvSpPr>
          <p:spPr>
            <a:xfrm>
              <a:off x="1751138" y="4575525"/>
              <a:ext cx="62125" cy="18525"/>
            </a:xfrm>
            <a:custGeom>
              <a:avLst/>
              <a:gdLst/>
              <a:ahLst/>
              <a:cxnLst/>
              <a:rect l="l" t="t" r="r" b="b"/>
              <a:pathLst>
                <a:path w="2485" h="741" extrusionOk="0">
                  <a:moveTo>
                    <a:pt x="493" y="1"/>
                  </a:moveTo>
                  <a:cubicBezTo>
                    <a:pt x="0" y="1"/>
                    <a:pt x="0" y="740"/>
                    <a:pt x="493" y="740"/>
                  </a:cubicBezTo>
                  <a:lnTo>
                    <a:pt x="1991" y="740"/>
                  </a:lnTo>
                  <a:cubicBezTo>
                    <a:pt x="2484" y="740"/>
                    <a:pt x="2484" y="1"/>
                    <a:pt x="199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2" name="Google Shape;542;p31"/>
          <p:cNvSpPr txBox="1">
            <a:spLocks noGrp="1"/>
          </p:cNvSpPr>
          <p:nvPr>
            <p:ph type="subTitle" idx="2"/>
          </p:nvPr>
        </p:nvSpPr>
        <p:spPr>
          <a:xfrm>
            <a:off x="710125" y="4694725"/>
            <a:ext cx="48651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dirty="0">
                <a:solidFill>
                  <a:schemeClr val="accent3"/>
                </a:solidFill>
              </a:rPr>
              <a:t>Язык программирования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543" name="Google Shape;543;p31"/>
          <p:cNvSpPr txBox="1">
            <a:spLocks noGrp="1"/>
          </p:cNvSpPr>
          <p:nvPr>
            <p:ph type="subTitle" idx="2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3"/>
                </a:solidFill>
              </a:rPr>
              <a:t>forbeginners.html</a:t>
            </a:r>
            <a:endParaRPr sz="1400">
              <a:solidFill>
                <a:schemeClr val="accent3"/>
              </a:solidFill>
            </a:endParaRPr>
          </a:p>
        </p:txBody>
      </p:sp>
      <p:sp>
        <p:nvSpPr>
          <p:cNvPr id="544" name="Google Shape;544;p31"/>
          <p:cNvSpPr txBox="1">
            <a:spLocks noGrp="1"/>
          </p:cNvSpPr>
          <p:nvPr>
            <p:ph type="subTitle" idx="2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3"/>
                </a:solidFill>
              </a:rPr>
              <a:t>workshop.css</a:t>
            </a:r>
            <a:endParaRPr sz="1400">
              <a:solidFill>
                <a:schemeClr val="accent3"/>
              </a:solidFill>
            </a:endParaRPr>
          </a:p>
        </p:txBody>
      </p:sp>
      <p:grpSp>
        <p:nvGrpSpPr>
          <p:cNvPr id="545" name="Google Shape;545;p31"/>
          <p:cNvGrpSpPr/>
          <p:nvPr/>
        </p:nvGrpSpPr>
        <p:grpSpPr>
          <a:xfrm>
            <a:off x="1148852" y="711282"/>
            <a:ext cx="506092" cy="426611"/>
            <a:chOff x="1665363" y="1706700"/>
            <a:chExt cx="578325" cy="487500"/>
          </a:xfrm>
        </p:grpSpPr>
        <p:sp>
          <p:nvSpPr>
            <p:cNvPr id="546" name="Google Shape;546;p31"/>
            <p:cNvSpPr/>
            <p:nvPr/>
          </p:nvSpPr>
          <p:spPr>
            <a:xfrm flipH="1">
              <a:off x="2174988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31"/>
            <p:cNvSpPr/>
            <p:nvPr/>
          </p:nvSpPr>
          <p:spPr>
            <a:xfrm>
              <a:off x="1665363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1" name="Google Shape;551;p31"/>
          <p:cNvGrpSpPr/>
          <p:nvPr/>
        </p:nvGrpSpPr>
        <p:grpSpPr>
          <a:xfrm>
            <a:off x="904419" y="3149497"/>
            <a:ext cx="506100" cy="2237517"/>
            <a:chOff x="1084825" y="3203163"/>
            <a:chExt cx="506100" cy="1366863"/>
          </a:xfrm>
        </p:grpSpPr>
        <p:cxnSp>
          <p:nvCxnSpPr>
            <p:cNvPr id="552" name="Google Shape;552;p31"/>
            <p:cNvCxnSpPr/>
            <p:nvPr/>
          </p:nvCxnSpPr>
          <p:spPr>
            <a:xfrm>
              <a:off x="1337875" y="3203163"/>
              <a:ext cx="0" cy="7317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553" name="Google Shape;553;p31"/>
            <p:cNvSpPr txBox="1"/>
            <p:nvPr/>
          </p:nvSpPr>
          <p:spPr>
            <a:xfrm>
              <a:off x="1084825" y="3954425"/>
              <a:ext cx="5061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 dirty="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</p:grpSp>
      <p:grpSp>
        <p:nvGrpSpPr>
          <p:cNvPr id="554" name="Google Shape;554;p31"/>
          <p:cNvGrpSpPr/>
          <p:nvPr/>
        </p:nvGrpSpPr>
        <p:grpSpPr>
          <a:xfrm>
            <a:off x="907932" y="1411635"/>
            <a:ext cx="506100" cy="1366863"/>
            <a:chOff x="1084825" y="3203163"/>
            <a:chExt cx="506100" cy="1366863"/>
          </a:xfrm>
        </p:grpSpPr>
        <p:cxnSp>
          <p:nvCxnSpPr>
            <p:cNvPr id="555" name="Google Shape;555;p31"/>
            <p:cNvCxnSpPr/>
            <p:nvPr/>
          </p:nvCxnSpPr>
          <p:spPr>
            <a:xfrm>
              <a:off x="1337875" y="3203163"/>
              <a:ext cx="0" cy="7317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556" name="Google Shape;556;p31"/>
            <p:cNvSpPr txBox="1"/>
            <p:nvPr/>
          </p:nvSpPr>
          <p:spPr>
            <a:xfrm>
              <a:off x="1084825" y="3954425"/>
              <a:ext cx="5061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 dirty="0">
                  <a:solidFill>
                    <a:schemeClr val="accent6"/>
                  </a:solidFill>
                  <a:latin typeface="Fira Code"/>
                  <a:ea typeface="Fira Code"/>
                  <a:cs typeface="Fira Code"/>
                  <a:sym typeface="Fira Code"/>
                </a:rPr>
                <a:t>}</a:t>
              </a:r>
              <a:endParaRPr sz="2800" dirty="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</p:grpSp>
      <p:pic>
        <p:nvPicPr>
          <p:cNvPr id="54" name="Рисунок 53">
            <a:extLst>
              <a:ext uri="{FF2B5EF4-FFF2-40B4-BE49-F238E27FC236}">
                <a16:creationId xmlns:a16="http://schemas.microsoft.com/office/drawing/2014/main" id="{9EB06140-013B-4130-82EE-1444FA5597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469814" y="1751330"/>
            <a:ext cx="4450079" cy="1529631"/>
          </a:xfrm>
          <a:prstGeom prst="rect">
            <a:avLst/>
          </a:prstGeom>
        </p:spPr>
      </p:pic>
      <p:pic>
        <p:nvPicPr>
          <p:cNvPr id="55" name="Рисунок 54">
            <a:extLst>
              <a:ext uri="{FF2B5EF4-FFF2-40B4-BE49-F238E27FC236}">
                <a16:creationId xmlns:a16="http://schemas.microsoft.com/office/drawing/2014/main" id="{834D591C-732A-4A00-A59D-2C95824335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1620919">
            <a:off x="5483784" y="-1864733"/>
            <a:ext cx="1222470" cy="1213426"/>
          </a:xfrm>
          <a:prstGeom prst="rect">
            <a:avLst/>
          </a:prstGeom>
        </p:spPr>
      </p:pic>
      <p:pic>
        <p:nvPicPr>
          <p:cNvPr id="56" name="Рисунок 55">
            <a:extLst>
              <a:ext uri="{FF2B5EF4-FFF2-40B4-BE49-F238E27FC236}">
                <a16:creationId xmlns:a16="http://schemas.microsoft.com/office/drawing/2014/main" id="{9AAE56E9-FFFD-4C0B-8930-A66A241FCF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7619215">
            <a:off x="3142675" y="-1771621"/>
            <a:ext cx="1382660" cy="1382660"/>
          </a:xfrm>
          <a:prstGeom prst="rect">
            <a:avLst/>
          </a:prstGeom>
        </p:spPr>
      </p:pic>
      <p:pic>
        <p:nvPicPr>
          <p:cNvPr id="57" name="Рисунок 56">
            <a:extLst>
              <a:ext uri="{FF2B5EF4-FFF2-40B4-BE49-F238E27FC236}">
                <a16:creationId xmlns:a16="http://schemas.microsoft.com/office/drawing/2014/main" id="{893F0E90-7628-4563-BE9E-AE8C87A775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9144000" y="-1562985"/>
            <a:ext cx="1654510" cy="1654510"/>
          </a:xfrm>
          <a:prstGeom prst="rect">
            <a:avLst/>
          </a:prstGeom>
        </p:spPr>
      </p:pic>
      <p:pic>
        <p:nvPicPr>
          <p:cNvPr id="58" name="Picture 2">
            <a:extLst>
              <a:ext uri="{FF2B5EF4-FFF2-40B4-BE49-F238E27FC236}">
                <a16:creationId xmlns:a16="http://schemas.microsoft.com/office/drawing/2014/main" id="{153010D9-5A5E-4DC1-8892-01B0F695FF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7040" y="-2636193"/>
            <a:ext cx="3636960" cy="244324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Индекс TIOBE за февраль 2025 г.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9012" y="540777"/>
            <a:ext cx="4577975" cy="2824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32"/>
          <p:cNvSpPr txBox="1">
            <a:spLocks noGrp="1"/>
          </p:cNvSpPr>
          <p:nvPr>
            <p:ph type="title"/>
          </p:nvPr>
        </p:nvSpPr>
        <p:spPr>
          <a:xfrm>
            <a:off x="1170235" y="2041050"/>
            <a:ext cx="4018984" cy="53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ru-RU" sz="2000" dirty="0" err="1">
                <a:solidFill>
                  <a:schemeClr val="bg1"/>
                </a:solidFill>
              </a:rPr>
              <a:t>Python</a:t>
            </a:r>
            <a:r>
              <a:rPr lang="ru-RU" sz="2000" dirty="0"/>
              <a:t> </a:t>
            </a:r>
            <a:r>
              <a:rPr lang="ru-RU" sz="2000" dirty="0">
                <a:solidFill>
                  <a:schemeClr val="accent3"/>
                </a:solidFill>
              </a:rPr>
              <a:t>часто используется в разработке</a:t>
            </a:r>
            <a:r>
              <a:rPr lang="ru-RU" sz="2000" dirty="0"/>
              <a:t> </a:t>
            </a:r>
            <a:br>
              <a:rPr lang="ru-RU" sz="2000" dirty="0"/>
            </a:br>
            <a:r>
              <a:rPr lang="ru-RU" sz="2000" dirty="0">
                <a:solidFill>
                  <a:schemeClr val="accent2"/>
                </a:solidFill>
              </a:rPr>
              <a:t>веб-приложений</a:t>
            </a:r>
            <a:r>
              <a:rPr lang="ru-RU" sz="2000" dirty="0">
                <a:solidFill>
                  <a:schemeClr val="accent3"/>
                </a:solidFill>
              </a:rPr>
              <a:t>,</a:t>
            </a:r>
            <a:r>
              <a:rPr lang="ru-RU" sz="2000" dirty="0">
                <a:solidFill>
                  <a:schemeClr val="accent2"/>
                </a:solidFill>
              </a:rPr>
              <a:t> </a:t>
            </a:r>
            <a:r>
              <a:rPr lang="ru-RU" sz="2000" dirty="0">
                <a:solidFill>
                  <a:schemeClr val="tx2"/>
                </a:solidFill>
              </a:rPr>
              <a:t>научных вычислениях</a:t>
            </a:r>
            <a:r>
              <a:rPr lang="ru-RU" sz="2000" dirty="0">
                <a:solidFill>
                  <a:schemeClr val="accent3"/>
                </a:solidFill>
              </a:rPr>
              <a:t>,</a:t>
            </a:r>
            <a:r>
              <a:rPr lang="ru-RU" sz="2000" dirty="0">
                <a:solidFill>
                  <a:schemeClr val="accent2"/>
                </a:solidFill>
              </a:rPr>
              <a:t> </a:t>
            </a:r>
            <a:r>
              <a:rPr lang="ru-RU" sz="2000" dirty="0">
                <a:solidFill>
                  <a:schemeClr val="bg2"/>
                </a:solidFill>
              </a:rPr>
              <a:t>анализе данных</a:t>
            </a:r>
            <a:r>
              <a:rPr lang="ru-RU" sz="2000" dirty="0">
                <a:solidFill>
                  <a:schemeClr val="accent3"/>
                </a:solidFill>
              </a:rPr>
              <a:t>,</a:t>
            </a:r>
            <a:r>
              <a:rPr lang="ru-RU" sz="2000" dirty="0">
                <a:solidFill>
                  <a:schemeClr val="accent2"/>
                </a:solidFill>
              </a:rPr>
              <a:t> </a:t>
            </a:r>
            <a:r>
              <a:rPr lang="ru-RU" sz="2000" dirty="0">
                <a:solidFill>
                  <a:schemeClr val="accent1"/>
                </a:solidFill>
              </a:rPr>
              <a:t>машинном обучении</a:t>
            </a:r>
            <a:r>
              <a:rPr lang="ru-RU" sz="2000" dirty="0">
                <a:solidFill>
                  <a:schemeClr val="accent3"/>
                </a:solidFill>
              </a:rPr>
              <a:t>,</a:t>
            </a:r>
            <a:r>
              <a:rPr lang="ru-RU" sz="2000" dirty="0">
                <a:solidFill>
                  <a:schemeClr val="accent2"/>
                </a:solidFill>
              </a:rPr>
              <a:t> </a:t>
            </a:r>
            <a:r>
              <a:rPr lang="ru-RU" sz="2000" dirty="0">
                <a:solidFill>
                  <a:schemeClr val="tx2"/>
                </a:solidFill>
              </a:rPr>
              <a:t>искусственном интеллекте</a:t>
            </a:r>
            <a:r>
              <a:rPr lang="ru-RU" sz="2000" dirty="0">
                <a:solidFill>
                  <a:schemeClr val="accent3"/>
                </a:solidFill>
              </a:rPr>
              <a:t>,</a:t>
            </a:r>
            <a:r>
              <a:rPr lang="ru-RU" sz="2000" dirty="0">
                <a:solidFill>
                  <a:schemeClr val="accent2"/>
                </a:solidFill>
              </a:rPr>
              <a:t> автоматизации задач</a:t>
            </a:r>
            <a:r>
              <a:rPr lang="ru-RU" sz="2000" dirty="0"/>
              <a:t> </a:t>
            </a:r>
            <a:r>
              <a:rPr lang="ru-RU" sz="2000" dirty="0">
                <a:solidFill>
                  <a:schemeClr val="accent3"/>
                </a:solidFill>
              </a:rPr>
              <a:t>и многих других областях.</a:t>
            </a:r>
            <a:endParaRPr sz="2000" dirty="0">
              <a:solidFill>
                <a:schemeClr val="accent3"/>
              </a:solidFill>
            </a:endParaRPr>
          </a:p>
        </p:txBody>
      </p:sp>
      <p:grpSp>
        <p:nvGrpSpPr>
          <p:cNvPr id="563" name="Google Shape;563;p32"/>
          <p:cNvGrpSpPr/>
          <p:nvPr/>
        </p:nvGrpSpPr>
        <p:grpSpPr>
          <a:xfrm>
            <a:off x="917185" y="1031790"/>
            <a:ext cx="506100" cy="3277887"/>
            <a:chOff x="1084825" y="1168950"/>
            <a:chExt cx="506100" cy="3277887"/>
          </a:xfrm>
        </p:grpSpPr>
        <p:sp>
          <p:nvSpPr>
            <p:cNvPr id="564" name="Google Shape;564;p32"/>
            <p:cNvSpPr txBox="1"/>
            <p:nvPr/>
          </p:nvSpPr>
          <p:spPr>
            <a:xfrm>
              <a:off x="1084825" y="3954425"/>
              <a:ext cx="506100" cy="4924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dirty="0">
                  <a:solidFill>
                    <a:schemeClr val="accent6"/>
                  </a:solidFill>
                  <a:latin typeface="Fira Code"/>
                  <a:ea typeface="Fira Code"/>
                  <a:cs typeface="Fira Code"/>
                  <a:sym typeface="Fira Code"/>
                </a:rPr>
                <a:t>}</a:t>
              </a:r>
              <a:endParaRPr sz="2000" dirty="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cxnSp>
          <p:nvCxnSpPr>
            <p:cNvPr id="565" name="Google Shape;565;p32"/>
            <p:cNvCxnSpPr/>
            <p:nvPr/>
          </p:nvCxnSpPr>
          <p:spPr>
            <a:xfrm>
              <a:off x="1337875" y="1168950"/>
              <a:ext cx="0" cy="27672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69" name="Google Shape;569;p32"/>
          <p:cNvSpPr txBox="1">
            <a:spLocks noGrp="1"/>
          </p:cNvSpPr>
          <p:nvPr>
            <p:ph type="subTitle" idx="1"/>
          </p:nvPr>
        </p:nvSpPr>
        <p:spPr>
          <a:xfrm>
            <a:off x="710125" y="4694725"/>
            <a:ext cx="48651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dirty="0">
                <a:solidFill>
                  <a:schemeClr val="accent3"/>
                </a:solidFill>
              </a:rPr>
              <a:t>Язык программирования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570" name="Google Shape;570;p32"/>
          <p:cNvSpPr txBox="1">
            <a:spLocks noGrp="1"/>
          </p:cNvSpPr>
          <p:nvPr>
            <p:ph type="subTitle" idx="1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3"/>
                </a:solidFill>
              </a:rPr>
              <a:t>forbeginners.html</a:t>
            </a:r>
            <a:endParaRPr sz="1400">
              <a:solidFill>
                <a:schemeClr val="accent3"/>
              </a:solidFill>
            </a:endParaRPr>
          </a:p>
        </p:txBody>
      </p:sp>
      <p:sp>
        <p:nvSpPr>
          <p:cNvPr id="571" name="Google Shape;571;p32"/>
          <p:cNvSpPr txBox="1">
            <a:spLocks noGrp="1"/>
          </p:cNvSpPr>
          <p:nvPr>
            <p:ph type="subTitle" idx="1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3"/>
                </a:solidFill>
              </a:rPr>
              <a:t>workshop.css</a:t>
            </a:r>
            <a:endParaRPr sz="1400">
              <a:solidFill>
                <a:schemeClr val="accent3"/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5A304D9-2D69-4444-943D-181E9B1FBB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6583" y="1235905"/>
            <a:ext cx="3815357" cy="256308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33"/>
          <p:cNvSpPr txBox="1">
            <a:spLocks noGrp="1"/>
          </p:cNvSpPr>
          <p:nvPr>
            <p:ph type="title"/>
          </p:nvPr>
        </p:nvSpPr>
        <p:spPr>
          <a:xfrm>
            <a:off x="2321385" y="613520"/>
            <a:ext cx="72906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solidFill>
                  <a:schemeClr val="accent6"/>
                </a:solidFill>
              </a:rPr>
              <a:t>Особенности </a:t>
            </a:r>
            <a:r>
              <a:rPr lang="en-US" dirty="0">
                <a:solidFill>
                  <a:schemeClr val="bg1"/>
                </a:solidFill>
              </a:rPr>
              <a:t>Python</a:t>
            </a:r>
            <a:endParaRPr dirty="0">
              <a:solidFill>
                <a:schemeClr val="bg1"/>
              </a:solidFill>
            </a:endParaRPr>
          </a:p>
        </p:txBody>
      </p:sp>
      <p:grpSp>
        <p:nvGrpSpPr>
          <p:cNvPr id="580" name="Google Shape;580;p33"/>
          <p:cNvGrpSpPr/>
          <p:nvPr/>
        </p:nvGrpSpPr>
        <p:grpSpPr>
          <a:xfrm>
            <a:off x="1084825" y="1153725"/>
            <a:ext cx="506100" cy="3416300"/>
            <a:chOff x="1084825" y="1153725"/>
            <a:chExt cx="506100" cy="3416300"/>
          </a:xfrm>
        </p:grpSpPr>
        <p:sp>
          <p:nvSpPr>
            <p:cNvPr id="581" name="Google Shape;581;p33"/>
            <p:cNvSpPr txBox="1"/>
            <p:nvPr/>
          </p:nvSpPr>
          <p:spPr>
            <a:xfrm>
              <a:off x="1084825" y="3954425"/>
              <a:ext cx="5061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solidFill>
                    <a:schemeClr val="accent6"/>
                  </a:solidFill>
                  <a:latin typeface="Fira Code"/>
                  <a:ea typeface="Fira Code"/>
                  <a:cs typeface="Fira Code"/>
                  <a:sym typeface="Fira Code"/>
                </a:rPr>
                <a:t>}</a:t>
              </a:r>
              <a:endParaRPr sz="280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cxnSp>
          <p:nvCxnSpPr>
            <p:cNvPr id="582" name="Google Shape;582;p33"/>
            <p:cNvCxnSpPr/>
            <p:nvPr/>
          </p:nvCxnSpPr>
          <p:spPr>
            <a:xfrm>
              <a:off x="1337875" y="1153725"/>
              <a:ext cx="0" cy="2779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85" name="Google Shape;585;p33"/>
          <p:cNvSpPr txBox="1"/>
          <p:nvPr/>
        </p:nvSpPr>
        <p:spPr>
          <a:xfrm>
            <a:off x="2071548" y="1623964"/>
            <a:ext cx="2387797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1" dirty="0">
                <a:solidFill>
                  <a:schemeClr val="lt2"/>
                </a:solidFill>
                <a:latin typeface="Fira Code"/>
                <a:ea typeface="Fira Code"/>
                <a:cs typeface="Fira Code"/>
                <a:sym typeface="Fira Code"/>
              </a:rPr>
              <a:t>Простота</a:t>
            </a:r>
            <a:endParaRPr sz="1800" b="1" dirty="0">
              <a:solidFill>
                <a:schemeClr val="lt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590" name="Google Shape;590;p33"/>
          <p:cNvSpPr txBox="1"/>
          <p:nvPr/>
        </p:nvSpPr>
        <p:spPr>
          <a:xfrm>
            <a:off x="5334000" y="1623964"/>
            <a:ext cx="2069183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1" dirty="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Понятность</a:t>
            </a:r>
            <a:endParaRPr sz="1600" b="1" dirty="0">
              <a:solidFill>
                <a:schemeClr val="dk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627" name="Google Shape;627;p33"/>
          <p:cNvSpPr txBox="1">
            <a:spLocks noGrp="1"/>
          </p:cNvSpPr>
          <p:nvPr>
            <p:ph type="subTitle" idx="4294967295"/>
          </p:nvPr>
        </p:nvSpPr>
        <p:spPr>
          <a:xfrm>
            <a:off x="710125" y="4694725"/>
            <a:ext cx="48651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3"/>
                </a:solidFill>
              </a:rPr>
              <a:t>Programming Language</a:t>
            </a:r>
            <a:endParaRPr sz="1400">
              <a:solidFill>
                <a:schemeClr val="accent3"/>
              </a:solidFill>
            </a:endParaRPr>
          </a:p>
        </p:txBody>
      </p:sp>
      <p:sp>
        <p:nvSpPr>
          <p:cNvPr id="628" name="Google Shape;628;p33"/>
          <p:cNvSpPr txBox="1">
            <a:spLocks noGrp="1"/>
          </p:cNvSpPr>
          <p:nvPr>
            <p:ph type="subTitle" idx="4294967295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3"/>
                </a:solidFill>
              </a:rPr>
              <a:t>forbeginners.html</a:t>
            </a:r>
            <a:endParaRPr sz="1400">
              <a:solidFill>
                <a:schemeClr val="accent3"/>
              </a:solidFill>
            </a:endParaRPr>
          </a:p>
        </p:txBody>
      </p:sp>
      <p:sp>
        <p:nvSpPr>
          <p:cNvPr id="629" name="Google Shape;629;p33"/>
          <p:cNvSpPr txBox="1">
            <a:spLocks noGrp="1"/>
          </p:cNvSpPr>
          <p:nvPr>
            <p:ph type="subTitle" idx="4294967295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accent3"/>
                </a:solidFill>
              </a:rPr>
              <a:t>workshop.css</a:t>
            </a:r>
            <a:endParaRPr sz="1400" dirty="0">
              <a:solidFill>
                <a:schemeClr val="accent3"/>
              </a:solidFill>
            </a:endParaRPr>
          </a:p>
        </p:txBody>
      </p:sp>
      <p:cxnSp>
        <p:nvCxnSpPr>
          <p:cNvPr id="4" name="Прямая со стрелкой 3">
            <a:extLst>
              <a:ext uri="{FF2B5EF4-FFF2-40B4-BE49-F238E27FC236}">
                <a16:creationId xmlns:a16="http://schemas.microsoft.com/office/drawing/2014/main" id="{41EA1755-FE08-41D6-8615-38900AEA92B5}"/>
              </a:ext>
            </a:extLst>
          </p:cNvPr>
          <p:cNvCxnSpPr>
            <a:cxnSpLocks/>
          </p:cNvCxnSpPr>
          <p:nvPr/>
        </p:nvCxnSpPr>
        <p:spPr>
          <a:xfrm flipH="1">
            <a:off x="3528513" y="1183197"/>
            <a:ext cx="491213" cy="39558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9" name="Прямая со стрелкой 58">
            <a:extLst>
              <a:ext uri="{FF2B5EF4-FFF2-40B4-BE49-F238E27FC236}">
                <a16:creationId xmlns:a16="http://schemas.microsoft.com/office/drawing/2014/main" id="{755464E1-950A-4E37-9EB6-5E3558906F73}"/>
              </a:ext>
            </a:extLst>
          </p:cNvPr>
          <p:cNvCxnSpPr>
            <a:cxnSpLocks/>
          </p:cNvCxnSpPr>
          <p:nvPr/>
        </p:nvCxnSpPr>
        <p:spPr>
          <a:xfrm>
            <a:off x="4733313" y="1183197"/>
            <a:ext cx="486387" cy="39558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B0C0ED7D-2DFF-41C1-B170-C8FD8C275F4F}"/>
              </a:ext>
            </a:extLst>
          </p:cNvPr>
          <p:cNvSpPr/>
          <p:nvPr/>
        </p:nvSpPr>
        <p:spPr>
          <a:xfrm>
            <a:off x="1394685" y="2328148"/>
            <a:ext cx="4572000" cy="107721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1600" dirty="0" err="1">
                <a:solidFill>
                  <a:schemeClr val="bg1"/>
                </a:solidFill>
                <a:latin typeface="Segoe UI" panose="020B0502040204020203" pitchFamily="34" charset="0"/>
                <a:ea typeface="Times New Roman" panose="02020603050405020304" pitchFamily="18" charset="0"/>
              </a:rPr>
              <a:t>Python</a:t>
            </a:r>
            <a:r>
              <a:rPr lang="ru-RU" sz="1600" dirty="0">
                <a:latin typeface="Segoe UI" panose="020B0502040204020203" pitchFamily="34" charset="0"/>
                <a:ea typeface="Times New Roman" panose="02020603050405020304" pitchFamily="18" charset="0"/>
              </a:rPr>
              <a:t> </a:t>
            </a:r>
            <a:r>
              <a:rPr lang="ru-RU" sz="1600" dirty="0">
                <a:solidFill>
                  <a:schemeClr val="accent3"/>
                </a:solidFill>
                <a:latin typeface="Segoe UI" panose="020B0502040204020203" pitchFamily="34" charset="0"/>
                <a:ea typeface="Times New Roman" panose="02020603050405020304" pitchFamily="18" charset="0"/>
              </a:rPr>
              <a:t>также поддерживает </a:t>
            </a:r>
            <a:r>
              <a:rPr lang="ru-RU" sz="1600" dirty="0">
                <a:solidFill>
                  <a:schemeClr val="accent2"/>
                </a:solidFill>
                <a:latin typeface="Segoe UI" panose="020B0502040204020203" pitchFamily="34" charset="0"/>
                <a:ea typeface="Times New Roman" panose="02020603050405020304" pitchFamily="18" charset="0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строгий синтаксис</a:t>
            </a:r>
            <a:r>
              <a:rPr lang="ru-RU" sz="1600" dirty="0">
                <a:solidFill>
                  <a:schemeClr val="accent3"/>
                </a:solidFill>
                <a:latin typeface="Segoe UI" panose="020B0502040204020203" pitchFamily="34" charset="0"/>
                <a:ea typeface="Times New Roman" panose="02020603050405020304" pitchFamily="18" charset="0"/>
              </a:rPr>
              <a:t> и </a:t>
            </a:r>
            <a:r>
              <a:rPr lang="ru-RU" sz="1600" dirty="0">
                <a:solidFill>
                  <a:schemeClr val="tx2"/>
                </a:solidFill>
                <a:latin typeface="Segoe UI" panose="020B0502040204020203" pitchFamily="34" charset="0"/>
                <a:ea typeface="Times New Roman" panose="02020603050405020304" pitchFamily="18" charset="0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динамическую типизацию</a:t>
            </a:r>
            <a:r>
              <a:rPr lang="ru-RU" sz="1600" dirty="0">
                <a:solidFill>
                  <a:schemeClr val="accent3"/>
                </a:solidFill>
                <a:latin typeface="Segoe UI" panose="020B0502040204020203" pitchFamily="34" charset="0"/>
                <a:ea typeface="Times New Roman" panose="02020603050405020304" pitchFamily="18" charset="0"/>
              </a:rPr>
              <a:t>, что позволяет программистам писать более гибкий и экономичный код.</a:t>
            </a:r>
            <a:endParaRPr lang="ru-RU" sz="1600" dirty="0">
              <a:solidFill>
                <a:schemeClr val="accent3"/>
              </a:solidFill>
            </a:endParaRPr>
          </a:p>
        </p:txBody>
      </p:sp>
      <p:pic>
        <p:nvPicPr>
          <p:cNvPr id="63" name="Picture 2">
            <a:extLst>
              <a:ext uri="{FF2B5EF4-FFF2-40B4-BE49-F238E27FC236}">
                <a16:creationId xmlns:a16="http://schemas.microsoft.com/office/drawing/2014/main" id="{A868AE15-D6A4-4F6E-8B1C-4294BC6800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8355" y="884120"/>
            <a:ext cx="3636960" cy="244324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Рисунок 63">
            <a:extLst>
              <a:ext uri="{FF2B5EF4-FFF2-40B4-BE49-F238E27FC236}">
                <a16:creationId xmlns:a16="http://schemas.microsoft.com/office/drawing/2014/main" id="{AB20D84C-EA7E-4DC7-85C5-F09F9D9FB3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4000" y="448825"/>
            <a:ext cx="3766269" cy="315086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5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5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1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2" dur="2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3" dur="2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4" dur="2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25" dur="2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5" grpId="0"/>
      <p:bldP spid="59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32"/>
          <p:cNvSpPr txBox="1">
            <a:spLocks noGrp="1"/>
          </p:cNvSpPr>
          <p:nvPr>
            <p:ph type="title"/>
          </p:nvPr>
        </p:nvSpPr>
        <p:spPr>
          <a:xfrm>
            <a:off x="1170235" y="2150040"/>
            <a:ext cx="4018984" cy="53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ru-RU" sz="1800" dirty="0">
                <a:solidFill>
                  <a:schemeClr val="accent3"/>
                </a:solidFill>
              </a:rPr>
              <a:t>В </a:t>
            </a:r>
            <a:r>
              <a:rPr lang="ru-RU" sz="1800" dirty="0" err="1">
                <a:solidFill>
                  <a:schemeClr val="bg1"/>
                </a:solidFill>
              </a:rPr>
              <a:t>Python</a:t>
            </a:r>
            <a:r>
              <a:rPr lang="ru-RU" sz="1800" dirty="0">
                <a:solidFill>
                  <a:schemeClr val="accent3"/>
                </a:solidFill>
              </a:rPr>
              <a:t> есть несколько основных числовых типов данных, которые можно использовать для работы с числами в программе.</a:t>
            </a:r>
            <a:br>
              <a:rPr lang="ru-RU" sz="1800" dirty="0">
                <a:solidFill>
                  <a:schemeClr val="accent3"/>
                </a:solidFill>
              </a:rPr>
            </a:br>
            <a:r>
              <a:rPr lang="ru-RU" sz="1800" dirty="0">
                <a:solidFill>
                  <a:schemeClr val="accent3"/>
                </a:solidFill>
              </a:rPr>
              <a:t/>
            </a:r>
            <a:br>
              <a:rPr lang="ru-RU" sz="1800" dirty="0">
                <a:solidFill>
                  <a:schemeClr val="accent3"/>
                </a:solidFill>
              </a:rPr>
            </a:br>
            <a:r>
              <a:rPr lang="ru-RU" sz="1800" dirty="0">
                <a:solidFill>
                  <a:schemeClr val="accent3"/>
                </a:solidFill>
              </a:rPr>
              <a:t>1. Целые числа </a:t>
            </a:r>
            <a:r>
              <a:rPr lang="ru-RU" sz="1800" dirty="0">
                <a:solidFill>
                  <a:schemeClr val="bg2"/>
                </a:solidFill>
              </a:rPr>
              <a:t>(</a:t>
            </a:r>
            <a:r>
              <a:rPr lang="ru-RU" sz="1800" dirty="0" err="1">
                <a:solidFill>
                  <a:schemeClr val="bg2"/>
                </a:solidFill>
              </a:rPr>
              <a:t>int</a:t>
            </a:r>
            <a:r>
              <a:rPr lang="ru-RU" sz="1800" dirty="0">
                <a:solidFill>
                  <a:schemeClr val="bg2"/>
                </a:solidFill>
              </a:rPr>
              <a:t>): </a:t>
            </a:r>
            <a:r>
              <a:rPr lang="ru-RU" sz="1800" dirty="0">
                <a:solidFill>
                  <a:schemeClr val="accent3"/>
                </a:solidFill>
              </a:rPr>
              <a:t>Целочисленные значения представляются числами без десятичной части. Например, </a:t>
            </a:r>
            <a:r>
              <a:rPr lang="ru-RU" sz="1800" dirty="0">
                <a:solidFill>
                  <a:schemeClr val="accent2"/>
                </a:solidFill>
              </a:rPr>
              <a:t>5</a:t>
            </a:r>
            <a:r>
              <a:rPr lang="ru-RU" sz="1800" dirty="0">
                <a:solidFill>
                  <a:schemeClr val="accent3"/>
                </a:solidFill>
              </a:rPr>
              <a:t>, </a:t>
            </a:r>
            <a:r>
              <a:rPr lang="ru-RU" sz="1800" dirty="0">
                <a:solidFill>
                  <a:schemeClr val="accent2"/>
                </a:solidFill>
              </a:rPr>
              <a:t>-3</a:t>
            </a:r>
            <a:r>
              <a:rPr lang="ru-RU" sz="1800" dirty="0">
                <a:solidFill>
                  <a:schemeClr val="accent3"/>
                </a:solidFill>
              </a:rPr>
              <a:t>, </a:t>
            </a:r>
            <a:r>
              <a:rPr lang="ru-RU" sz="1800" dirty="0">
                <a:solidFill>
                  <a:schemeClr val="accent2"/>
                </a:solidFill>
              </a:rPr>
              <a:t>0</a:t>
            </a:r>
            <a:r>
              <a:rPr lang="ru-RU" sz="1800" dirty="0">
                <a:solidFill>
                  <a:schemeClr val="accent3"/>
                </a:solidFill>
              </a:rPr>
              <a:t> являются целыми числами.</a:t>
            </a:r>
            <a:endParaRPr sz="1400" dirty="0">
              <a:solidFill>
                <a:schemeClr val="accent3"/>
              </a:solidFill>
            </a:endParaRPr>
          </a:p>
        </p:txBody>
      </p:sp>
      <p:grpSp>
        <p:nvGrpSpPr>
          <p:cNvPr id="563" name="Google Shape;563;p32"/>
          <p:cNvGrpSpPr/>
          <p:nvPr/>
        </p:nvGrpSpPr>
        <p:grpSpPr>
          <a:xfrm>
            <a:off x="917185" y="1031790"/>
            <a:ext cx="506100" cy="3277887"/>
            <a:chOff x="1084825" y="1168950"/>
            <a:chExt cx="506100" cy="3277887"/>
          </a:xfrm>
        </p:grpSpPr>
        <p:sp>
          <p:nvSpPr>
            <p:cNvPr id="564" name="Google Shape;564;p32"/>
            <p:cNvSpPr txBox="1"/>
            <p:nvPr/>
          </p:nvSpPr>
          <p:spPr>
            <a:xfrm>
              <a:off x="1084825" y="3954425"/>
              <a:ext cx="506100" cy="4924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dirty="0">
                  <a:solidFill>
                    <a:schemeClr val="accent6"/>
                  </a:solidFill>
                  <a:latin typeface="Fira Code"/>
                  <a:ea typeface="Fira Code"/>
                  <a:cs typeface="Fira Code"/>
                  <a:sym typeface="Fira Code"/>
                </a:rPr>
                <a:t>}</a:t>
              </a:r>
              <a:endParaRPr sz="2000" dirty="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cxnSp>
          <p:nvCxnSpPr>
            <p:cNvPr id="565" name="Google Shape;565;p32"/>
            <p:cNvCxnSpPr/>
            <p:nvPr/>
          </p:nvCxnSpPr>
          <p:spPr>
            <a:xfrm>
              <a:off x="1337875" y="1168950"/>
              <a:ext cx="0" cy="27672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69" name="Google Shape;569;p32"/>
          <p:cNvSpPr txBox="1">
            <a:spLocks noGrp="1"/>
          </p:cNvSpPr>
          <p:nvPr>
            <p:ph type="subTitle" idx="1"/>
          </p:nvPr>
        </p:nvSpPr>
        <p:spPr>
          <a:xfrm>
            <a:off x="710125" y="4694725"/>
            <a:ext cx="48651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dirty="0">
                <a:solidFill>
                  <a:schemeClr val="accent3"/>
                </a:solidFill>
              </a:rPr>
              <a:t>Язык программирования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570" name="Google Shape;570;p32"/>
          <p:cNvSpPr txBox="1">
            <a:spLocks noGrp="1"/>
          </p:cNvSpPr>
          <p:nvPr>
            <p:ph type="subTitle" idx="1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3"/>
                </a:solidFill>
              </a:rPr>
              <a:t>forbeginners.html</a:t>
            </a:r>
            <a:endParaRPr sz="1400">
              <a:solidFill>
                <a:schemeClr val="accent3"/>
              </a:solidFill>
            </a:endParaRPr>
          </a:p>
        </p:txBody>
      </p:sp>
      <p:sp>
        <p:nvSpPr>
          <p:cNvPr id="571" name="Google Shape;571;p32"/>
          <p:cNvSpPr txBox="1">
            <a:spLocks noGrp="1"/>
          </p:cNvSpPr>
          <p:nvPr>
            <p:ph type="subTitle" idx="1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3"/>
                </a:solidFill>
              </a:rPr>
              <a:t>workshop.css</a:t>
            </a:r>
            <a:endParaRPr sz="1400">
              <a:solidFill>
                <a:schemeClr val="accent3"/>
              </a:solidFill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21E0DC17-EAC8-423B-9F1A-33C571ED59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7731" y="536867"/>
            <a:ext cx="3766269" cy="315086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C326B75A-BCDB-455A-AB48-CFD72B4444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536867"/>
            <a:ext cx="3657600" cy="27336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5892898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rogramming Language Workshop for Beginners by Slidesgo">
  <a:themeElements>
    <a:clrScheme name="Simple Light">
      <a:dk1>
        <a:srgbClr val="2E323B"/>
      </a:dk1>
      <a:lt1>
        <a:srgbClr val="FF5858"/>
      </a:lt1>
      <a:dk2>
        <a:srgbClr val="72D9F0"/>
      </a:dk2>
      <a:lt2>
        <a:srgbClr val="FCC642"/>
      </a:lt2>
      <a:accent1>
        <a:srgbClr val="DBA0DB"/>
      </a:accent1>
      <a:accent2>
        <a:srgbClr val="A5CF27"/>
      </a:accent2>
      <a:accent3>
        <a:srgbClr val="E7E7E7"/>
      </a:accent3>
      <a:accent4>
        <a:srgbClr val="707070"/>
      </a:accent4>
      <a:accent5>
        <a:srgbClr val="16191F"/>
      </a:accent5>
      <a:accent6>
        <a:srgbClr val="FFFFFF"/>
      </a:accent6>
      <a:hlink>
        <a:srgbClr val="FF585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182</TotalTime>
  <Words>1027</Words>
  <Application>Microsoft Office PowerPoint</Application>
  <PresentationFormat>Экран (16:9)</PresentationFormat>
  <Paragraphs>149</Paragraphs>
  <Slides>24</Slides>
  <Notes>23</Notes>
  <HiddenSlides>0</HiddenSlides>
  <MMClips>7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24</vt:i4>
      </vt:variant>
    </vt:vector>
  </HeadingPairs>
  <TitlesOfParts>
    <vt:vector size="29" baseType="lpstr">
      <vt:lpstr>Times New Roman</vt:lpstr>
      <vt:lpstr>Segoe UI</vt:lpstr>
      <vt:lpstr>Fira Code</vt:lpstr>
      <vt:lpstr>Arial</vt:lpstr>
      <vt:lpstr>Programming Language Workshop for Beginners by Slidesgo</vt:lpstr>
      <vt:lpstr>Введение в‘программирование’ {</vt:lpstr>
      <vt:lpstr>Общая  ‘Информация’;</vt:lpstr>
      <vt:lpstr>Общая  ‘Информация’;</vt:lpstr>
      <vt:lpstr>История‘языка программирования’ {</vt:lpstr>
      <vt:lpstr>[Python в значительной степени вдохновлен языками программирования, такими как C, Modula-3, Lisp и Perl. Он имеет синтаксический сахар, который делает код более понятным и читабельным.] </vt:lpstr>
      <vt:lpstr>Python является самым популярным языком программирования в мире.</vt:lpstr>
      <vt:lpstr>Python часто используется в разработке  веб-приложений, научных вычислениях, анализе данных, машинном обучении, искусственном интеллекте, автоматизации задач и многих других областях.</vt:lpstr>
      <vt:lpstr>Особенности Python</vt:lpstr>
      <vt:lpstr>В Python есть несколько основных числовых типов данных, которые можно использовать для работы с числами в программе.  1. Целые числа (int): Целочисленные значения представляются числами без десятичной части. Например, 5, -3, 0 являются целыми числами.</vt:lpstr>
      <vt:lpstr>2. Вещественные числа (float):  Вещественные числа представляются числами с десятичной частью. Например, 3.14, -2.5, 0.0 - это вещественные числа. Вещественные числа в Python представлены с использованием типа данных float. </vt:lpstr>
      <vt:lpstr>3. Комплексные числа (complex):  Комплексные числа в Python представлены в виде a + bj, где a и b - вещественные числа, а j - мнимая единица. Например, 2 + 3j, -1.5 + 2j - это комплексные числа.</vt:lpstr>
      <vt:lpstr>1. Сложение (+): Операция сложения используется для сложения двух чисел. Это может быть как целые числа, так и вещественные числа.</vt:lpstr>
      <vt:lpstr>2. Вычитание (-): Операция вычитания используется для вычитания одного числа из другого.</vt:lpstr>
      <vt:lpstr>3. Умножение (*): Операция умножения используется для перемножения двух чисел. </vt:lpstr>
      <vt:lpstr>4. Деление (/): Операция деления используется для деления одного числа на другое. Результатом всегда будет вещественное число. </vt:lpstr>
      <vt:lpstr>5. Целочисленное деление (//): Операция целочисленного деления возвращает только целую часть результат деления.</vt:lpstr>
      <vt:lpstr>6. Возведение в степень (**): Операция возведения в степень используется для возведения числа в определенную степень.</vt:lpstr>
      <vt:lpstr>В Python также есть встроенные функции, такие как abs(), round(), pow() и другие, которые могут быть использованы для выполнения дополнительных математических операций над числами.</vt:lpstr>
      <vt:lpstr>Специфика объявления переменных в Python:</vt:lpstr>
      <vt:lpstr>Специфика объявления переменных в Python:</vt:lpstr>
      <vt:lpstr>Презентация PowerPoint</vt:lpstr>
      <vt:lpstr>В целом, Python - это мощный и гибкий язык программирования, который используется во многих областях. Его простота и понятность делают его доступным для начинающих программистов, а его мощные возможности позволяют разработчикам создавать сложные программы и приложения.</vt:lpstr>
      <vt:lpstr>Презентация PowerPoint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Введение в‘программирование’ {</dc:title>
  <cp:lastModifiedBy>Шабалин Данила Алексеевич</cp:lastModifiedBy>
  <cp:revision>14</cp:revision>
  <dcterms:modified xsi:type="dcterms:W3CDTF">2025-09-25T19:15:58Z</dcterms:modified>
</cp:coreProperties>
</file>